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Rajdhani Medium"/>
      <p:regular r:id="rId24"/>
      <p:bold r:id="rId25"/>
    </p:embeddedFont>
    <p:embeddedFont>
      <p:font typeface="Black Han Sans"/>
      <p:regular r:id="rId26"/>
    </p:embeddedFont>
    <p:embeddedFont>
      <p:font typeface="Francois One"/>
      <p:regular r:id="rId27"/>
    </p:embeddedFont>
    <p:embeddedFont>
      <p:font typeface="Rajdhani"/>
      <p:regular r:id="rId28"/>
      <p:bold r:id="rId29"/>
    </p:embeddedFont>
    <p:embeddedFont>
      <p:font typeface="Barlow"/>
      <p:regular r:id="rId30"/>
      <p:bold r:id="rId31"/>
      <p:italic r:id="rId32"/>
      <p:boldItalic r:id="rId33"/>
    </p:embeddedFont>
    <p:embeddedFont>
      <p:font typeface="Questrial"/>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ajdhaniMedium-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lackHanSans-regular.fntdata"/><Relationship Id="rId25" Type="http://schemas.openxmlformats.org/officeDocument/2006/relationships/font" Target="fonts/RajdhaniMedium-bold.fntdata"/><Relationship Id="rId28" Type="http://schemas.openxmlformats.org/officeDocument/2006/relationships/font" Target="fonts/Rajdhani-regular.fntdata"/><Relationship Id="rId27" Type="http://schemas.openxmlformats.org/officeDocument/2006/relationships/font" Target="fonts/FrancoisOn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jdhani-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7.xml"/><Relationship Id="rId33" Type="http://schemas.openxmlformats.org/officeDocument/2006/relationships/font" Target="fonts/Barlow-boldItalic.fntdata"/><Relationship Id="rId10" Type="http://schemas.openxmlformats.org/officeDocument/2006/relationships/slide" Target="slides/slide6.xml"/><Relationship Id="rId32" Type="http://schemas.openxmlformats.org/officeDocument/2006/relationships/font" Target="fonts/Barlow-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Questrial-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f3ba894480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f3ba894480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5ad9d46b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5ad9d46b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5ad9d46b2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5ad9d46b2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5ad9d46b2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5ad9d46b2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15ad9d46b2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15ad9d46b2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1b2379df1d_0_1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1b2379df1d_0_1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f3ba89448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f3ba89448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f3c68f7af4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f3c68f7af4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5ad9d46b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5ad9d46b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5ad9d46b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5ad9d46b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5ad9d46b2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5ad9d46b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5ad9d46b2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5ad9d46b2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5ad9d46b2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5ad9d46b2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5ad9d46b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5ad9d46b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658311" y="241433"/>
            <a:ext cx="596701" cy="598667"/>
            <a:chOff x="1492272" y="1549837"/>
            <a:chExt cx="975001" cy="978213"/>
          </a:xfrm>
        </p:grpSpPr>
        <p:sp>
          <p:nvSpPr>
            <p:cNvPr id="10" name="Google Shape;10;p2"/>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12300" y="538375"/>
            <a:ext cx="7718400" cy="4070100"/>
          </a:xfrm>
          <a:prstGeom prst="roundRect">
            <a:avLst>
              <a:gd fmla="val 5291"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218202" y="2799049"/>
            <a:ext cx="136651" cy="138188"/>
          </a:xfrm>
          <a:custGeom>
            <a:rect b="b" l="l" r="r" t="t"/>
            <a:pathLst>
              <a:path extrusionOk="0" fill="none" h="989" w="978">
                <a:moveTo>
                  <a:pt x="977" y="488"/>
                </a:moveTo>
                <a:cubicBezTo>
                  <a:pt x="977" y="762"/>
                  <a:pt x="763" y="988"/>
                  <a:pt x="489" y="988"/>
                </a:cubicBezTo>
                <a:cubicBezTo>
                  <a:pt x="215" y="988"/>
                  <a:pt x="1" y="762"/>
                  <a:pt x="1" y="488"/>
                </a:cubicBezTo>
                <a:cubicBezTo>
                  <a:pt x="1" y="226"/>
                  <a:pt x="215" y="0"/>
                  <a:pt x="489" y="0"/>
                </a:cubicBezTo>
                <a:cubicBezTo>
                  <a:pt x="763" y="0"/>
                  <a:pt x="977" y="226"/>
                  <a:pt x="977" y="488"/>
                </a:cubicBezTo>
                <a:close/>
              </a:path>
            </a:pathLst>
          </a:custGeom>
          <a:noFill/>
          <a:ln cap="flat" cmpd="sng" w="1775">
            <a:solidFill>
              <a:srgbClr val="D5909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 name="Google Shape;25;p2"/>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grpSp>
        <p:nvGrpSpPr>
          <p:cNvPr id="26" name="Google Shape;26;p2"/>
          <p:cNvGrpSpPr/>
          <p:nvPr/>
        </p:nvGrpSpPr>
        <p:grpSpPr>
          <a:xfrm>
            <a:off x="7734190" y="241436"/>
            <a:ext cx="1044864" cy="1179698"/>
            <a:chOff x="7610865" y="257811"/>
            <a:chExt cx="1044864" cy="1179698"/>
          </a:xfrm>
        </p:grpSpPr>
        <p:sp>
          <p:nvSpPr>
            <p:cNvPr id="27" name="Google Shape;27;p2"/>
            <p:cNvSpPr/>
            <p:nvPr/>
          </p:nvSpPr>
          <p:spPr>
            <a:xfrm>
              <a:off x="7610865" y="376018"/>
              <a:ext cx="966618" cy="1061491"/>
            </a:xfrm>
            <a:custGeom>
              <a:rect b="b" l="l" r="r" t="t"/>
              <a:pathLst>
                <a:path extrusionOk="0" h="7597" w="6918">
                  <a:moveTo>
                    <a:pt x="357" y="0"/>
                  </a:moveTo>
                  <a:cubicBezTo>
                    <a:pt x="167" y="0"/>
                    <a:pt x="0" y="155"/>
                    <a:pt x="0" y="357"/>
                  </a:cubicBezTo>
                  <a:lnTo>
                    <a:pt x="0" y="7239"/>
                  </a:lnTo>
                  <a:cubicBezTo>
                    <a:pt x="0" y="7430"/>
                    <a:pt x="155" y="7596"/>
                    <a:pt x="357" y="7596"/>
                  </a:cubicBezTo>
                  <a:lnTo>
                    <a:pt x="6549" y="7596"/>
                  </a:lnTo>
                  <a:cubicBezTo>
                    <a:pt x="6763" y="7596"/>
                    <a:pt x="6918" y="7430"/>
                    <a:pt x="6906" y="7215"/>
                  </a:cubicBezTo>
                  <a:lnTo>
                    <a:pt x="6906" y="357"/>
                  </a:lnTo>
                  <a:cubicBezTo>
                    <a:pt x="6906" y="167"/>
                    <a:pt x="6763" y="0"/>
                    <a:pt x="6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31147" y="257811"/>
              <a:ext cx="324581" cy="324581"/>
            </a:xfrm>
            <a:custGeom>
              <a:rect b="b" l="l" r="r" t="t"/>
              <a:pathLst>
                <a:path extrusionOk="0" h="2323" w="2323">
                  <a:moveTo>
                    <a:pt x="1155" y="1"/>
                  </a:moveTo>
                  <a:cubicBezTo>
                    <a:pt x="512" y="1"/>
                    <a:pt x="0" y="513"/>
                    <a:pt x="0" y="1156"/>
                  </a:cubicBezTo>
                  <a:cubicBezTo>
                    <a:pt x="0" y="1799"/>
                    <a:pt x="512" y="2323"/>
                    <a:pt x="1155" y="2323"/>
                  </a:cubicBezTo>
                  <a:cubicBezTo>
                    <a:pt x="1798" y="2323"/>
                    <a:pt x="2322" y="1799"/>
                    <a:pt x="2322" y="1156"/>
                  </a:cubicBezTo>
                  <a:cubicBezTo>
                    <a:pt x="2322" y="513"/>
                    <a:pt x="1798" y="1"/>
                    <a:pt x="1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97656" y="380909"/>
              <a:ext cx="78386" cy="78386"/>
            </a:xfrm>
            <a:custGeom>
              <a:rect b="b" l="l" r="r" t="t"/>
              <a:pathLst>
                <a:path extrusionOk="0" h="561" w="561">
                  <a:moveTo>
                    <a:pt x="560" y="1"/>
                  </a:moveTo>
                  <a:lnTo>
                    <a:pt x="1" y="203"/>
                  </a:lnTo>
                  <a:lnTo>
                    <a:pt x="1" y="358"/>
                  </a:lnTo>
                  <a:lnTo>
                    <a:pt x="560" y="561"/>
                  </a:lnTo>
                  <a:lnTo>
                    <a:pt x="560" y="418"/>
                  </a:lnTo>
                  <a:lnTo>
                    <a:pt x="179" y="263"/>
                  </a:lnTo>
                  <a:lnTo>
                    <a:pt x="560" y="120"/>
                  </a:lnTo>
                  <a:lnTo>
                    <a:pt x="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510834" y="376018"/>
              <a:ext cx="79923" cy="79923"/>
            </a:xfrm>
            <a:custGeom>
              <a:rect b="b" l="l" r="r" t="t"/>
              <a:pathLst>
                <a:path extrusionOk="0" h="572" w="572">
                  <a:moveTo>
                    <a:pt x="0" y="0"/>
                  </a:moveTo>
                  <a:lnTo>
                    <a:pt x="0" y="119"/>
                  </a:lnTo>
                  <a:lnTo>
                    <a:pt x="393" y="274"/>
                  </a:lnTo>
                  <a:lnTo>
                    <a:pt x="0" y="417"/>
                  </a:lnTo>
                  <a:lnTo>
                    <a:pt x="0" y="572"/>
                  </a:lnTo>
                  <a:lnTo>
                    <a:pt x="572" y="357"/>
                  </a:lnTo>
                  <a:lnTo>
                    <a:pt x="572" y="215"/>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7758834" y="670418"/>
              <a:ext cx="658943" cy="462629"/>
              <a:chOff x="7758834" y="670418"/>
              <a:chExt cx="658943" cy="462629"/>
            </a:xfrm>
          </p:grpSpPr>
          <p:sp>
            <p:nvSpPr>
              <p:cNvPr id="32" name="Google Shape;32;p2"/>
              <p:cNvSpPr/>
              <p:nvPr/>
            </p:nvSpPr>
            <p:spPr>
              <a:xfrm>
                <a:off x="7758834" y="670418"/>
                <a:ext cx="658943" cy="140"/>
              </a:xfrm>
              <a:custGeom>
                <a:rect b="b" l="l" r="r" t="t"/>
                <a:pathLst>
                  <a:path extrusionOk="0" fill="none" h="1" w="4716">
                    <a:moveTo>
                      <a:pt x="1" y="1"/>
                    </a:moveTo>
                    <a:lnTo>
                      <a:pt x="4716" y="1"/>
                    </a:lnTo>
                  </a:path>
                </a:pathLst>
              </a:custGeom>
              <a:solidFill>
                <a:schemeClr val="lt1"/>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758834" y="780242"/>
                <a:ext cx="347915" cy="140"/>
              </a:xfrm>
              <a:custGeom>
                <a:rect b="b" l="l" r="r" t="t"/>
                <a:pathLst>
                  <a:path extrusionOk="0" fill="none" h="1" w="2490">
                    <a:moveTo>
                      <a:pt x="1" y="0"/>
                    </a:moveTo>
                    <a:lnTo>
                      <a:pt x="2489" y="0"/>
                    </a:lnTo>
                  </a:path>
                </a:pathLst>
              </a:custGeom>
              <a:solidFill>
                <a:schemeClr val="lt1"/>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903589" y="901663"/>
                <a:ext cx="324581" cy="140"/>
              </a:xfrm>
              <a:custGeom>
                <a:rect b="b" l="l" r="r" t="t"/>
                <a:pathLst>
                  <a:path extrusionOk="0" fill="none" h="1" w="2323">
                    <a:moveTo>
                      <a:pt x="1" y="1"/>
                    </a:moveTo>
                    <a:lnTo>
                      <a:pt x="2322" y="1"/>
                    </a:lnTo>
                  </a:path>
                </a:pathLst>
              </a:custGeom>
              <a:solidFill>
                <a:schemeClr val="lt1"/>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758834" y="1009810"/>
                <a:ext cx="658943" cy="140"/>
              </a:xfrm>
              <a:custGeom>
                <a:rect b="b" l="l" r="r" t="t"/>
                <a:pathLst>
                  <a:path extrusionOk="0" fill="none" h="1" w="4716">
                    <a:moveTo>
                      <a:pt x="1" y="1"/>
                    </a:moveTo>
                    <a:lnTo>
                      <a:pt x="4716" y="1"/>
                    </a:lnTo>
                  </a:path>
                </a:pathLst>
              </a:custGeom>
              <a:solidFill>
                <a:schemeClr val="lt1"/>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58834" y="1132907"/>
                <a:ext cx="196453" cy="140"/>
              </a:xfrm>
              <a:custGeom>
                <a:rect b="b" l="l" r="r" t="t"/>
                <a:pathLst>
                  <a:path extrusionOk="0" fill="none" h="1" w="1406">
                    <a:moveTo>
                      <a:pt x="1" y="1"/>
                    </a:moveTo>
                    <a:lnTo>
                      <a:pt x="1406" y="1"/>
                    </a:lnTo>
                  </a:path>
                </a:pathLst>
              </a:custGeom>
              <a:solidFill>
                <a:schemeClr val="lt1"/>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06706" y="1132907"/>
                <a:ext cx="411071" cy="140"/>
              </a:xfrm>
              <a:custGeom>
                <a:rect b="b" l="l" r="r" t="t"/>
                <a:pathLst>
                  <a:path extrusionOk="0" fill="none" h="1" w="2942">
                    <a:moveTo>
                      <a:pt x="1" y="1"/>
                    </a:moveTo>
                    <a:lnTo>
                      <a:pt x="2942" y="1"/>
                    </a:lnTo>
                  </a:path>
                </a:pathLst>
              </a:custGeom>
              <a:solidFill>
                <a:schemeClr val="lt1"/>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758834" y="901663"/>
                <a:ext cx="86629" cy="140"/>
              </a:xfrm>
              <a:custGeom>
                <a:rect b="b" l="l" r="r" t="t"/>
                <a:pathLst>
                  <a:path extrusionOk="0" fill="none" h="1" w="620">
                    <a:moveTo>
                      <a:pt x="1" y="1"/>
                    </a:moveTo>
                    <a:lnTo>
                      <a:pt x="620" y="1"/>
                    </a:lnTo>
                  </a:path>
                </a:pathLst>
              </a:custGeom>
              <a:solidFill>
                <a:schemeClr val="lt1"/>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9" name="Google Shape;39;p2"/>
          <p:cNvCxnSpPr/>
          <p:nvPr/>
        </p:nvCxnSpPr>
        <p:spPr>
          <a:xfrm>
            <a:off x="-45600" y="4986140"/>
            <a:ext cx="9235200" cy="0"/>
          </a:xfrm>
          <a:prstGeom prst="straightConnector1">
            <a:avLst/>
          </a:prstGeom>
          <a:noFill/>
          <a:ln cap="flat" cmpd="sng" w="9525">
            <a:solidFill>
              <a:schemeClr val="dk1"/>
            </a:solidFill>
            <a:prstDash val="solid"/>
            <a:round/>
            <a:headEnd len="med" w="med" type="none"/>
            <a:tailEnd len="med" w="med" type="none"/>
          </a:ln>
        </p:spPr>
      </p:cxnSp>
      <p:grpSp>
        <p:nvGrpSpPr>
          <p:cNvPr id="40" name="Google Shape;40;p2"/>
          <p:cNvGrpSpPr/>
          <p:nvPr/>
        </p:nvGrpSpPr>
        <p:grpSpPr>
          <a:xfrm>
            <a:off x="309975" y="1703725"/>
            <a:ext cx="1328950" cy="1739400"/>
            <a:chOff x="309975" y="1703725"/>
            <a:chExt cx="1328950" cy="1739400"/>
          </a:xfrm>
        </p:grpSpPr>
        <p:sp>
          <p:nvSpPr>
            <p:cNvPr id="41" name="Google Shape;41;p2"/>
            <p:cNvSpPr/>
            <p:nvPr/>
          </p:nvSpPr>
          <p:spPr>
            <a:xfrm>
              <a:off x="1174929" y="1864291"/>
              <a:ext cx="116205" cy="117618"/>
            </a:xfrm>
            <a:custGeom>
              <a:rect b="b" l="l" r="r" t="t"/>
              <a:pathLst>
                <a:path extrusionOk="0" fill="none" h="2081" w="2056">
                  <a:moveTo>
                    <a:pt x="2056" y="2081"/>
                  </a:moveTo>
                  <a:lnTo>
                    <a:pt x="1" y="2081"/>
                  </a:lnTo>
                  <a:lnTo>
                    <a:pt x="1" y="0"/>
                  </a:lnTo>
                  <a:lnTo>
                    <a:pt x="2056" y="0"/>
                  </a:lnTo>
                  <a:close/>
                </a:path>
              </a:pathLst>
            </a:custGeom>
            <a:noFill/>
            <a:ln cap="flat" cmpd="sng" w="50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27125" y="1703725"/>
              <a:ext cx="811800" cy="1739400"/>
            </a:xfrm>
            <a:prstGeom prst="roundRect">
              <a:avLst>
                <a:gd fmla="val 16667"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2"/>
            <p:cNvGrpSpPr/>
            <p:nvPr/>
          </p:nvGrpSpPr>
          <p:grpSpPr>
            <a:xfrm>
              <a:off x="309975" y="2355900"/>
              <a:ext cx="1044900" cy="348600"/>
              <a:chOff x="78063" y="2355888"/>
              <a:chExt cx="1425900" cy="348600"/>
            </a:xfrm>
          </p:grpSpPr>
          <p:sp>
            <p:nvSpPr>
              <p:cNvPr id="44" name="Google Shape;44;p2"/>
              <p:cNvSpPr/>
              <p:nvPr/>
            </p:nvSpPr>
            <p:spPr>
              <a:xfrm>
                <a:off x="78063" y="2355888"/>
                <a:ext cx="1425900" cy="3486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2"/>
              <p:cNvGrpSpPr/>
              <p:nvPr/>
            </p:nvGrpSpPr>
            <p:grpSpPr>
              <a:xfrm>
                <a:off x="154263" y="2475522"/>
                <a:ext cx="998700" cy="109330"/>
                <a:chOff x="154263" y="2487118"/>
                <a:chExt cx="998700" cy="109330"/>
              </a:xfrm>
            </p:grpSpPr>
            <p:cxnSp>
              <p:nvCxnSpPr>
                <p:cNvPr id="46" name="Google Shape;46;p2"/>
                <p:cNvCxnSpPr/>
                <p:nvPr/>
              </p:nvCxnSpPr>
              <p:spPr>
                <a:xfrm>
                  <a:off x="154263" y="2487118"/>
                  <a:ext cx="998700" cy="0"/>
                </a:xfrm>
                <a:prstGeom prst="straightConnector1">
                  <a:avLst/>
                </a:prstGeom>
                <a:noFill/>
                <a:ln cap="flat" cmpd="sng" w="9525">
                  <a:solidFill>
                    <a:schemeClr val="lt1"/>
                  </a:solidFill>
                  <a:prstDash val="solid"/>
                  <a:round/>
                  <a:headEnd len="med" w="med" type="none"/>
                  <a:tailEnd len="med" w="med" type="none"/>
                </a:ln>
              </p:spPr>
            </p:cxnSp>
            <p:cxnSp>
              <p:nvCxnSpPr>
                <p:cNvPr id="47" name="Google Shape;47;p2"/>
                <p:cNvCxnSpPr/>
                <p:nvPr/>
              </p:nvCxnSpPr>
              <p:spPr>
                <a:xfrm>
                  <a:off x="154263" y="2596448"/>
                  <a:ext cx="732000" cy="0"/>
                </a:xfrm>
                <a:prstGeom prst="straightConnector1">
                  <a:avLst/>
                </a:prstGeom>
                <a:noFill/>
                <a:ln cap="flat" cmpd="sng" w="9525">
                  <a:solidFill>
                    <a:schemeClr val="lt1"/>
                  </a:solidFill>
                  <a:prstDash val="solid"/>
                  <a:round/>
                  <a:headEnd len="med" w="med" type="none"/>
                  <a:tailEnd len="med" w="med" type="none"/>
                </a:ln>
              </p:spPr>
            </p:cxnSp>
          </p:grpSp>
        </p:grpSp>
      </p:grpSp>
      <p:grpSp>
        <p:nvGrpSpPr>
          <p:cNvPr id="48" name="Google Shape;48;p2"/>
          <p:cNvGrpSpPr/>
          <p:nvPr/>
        </p:nvGrpSpPr>
        <p:grpSpPr>
          <a:xfrm>
            <a:off x="6992140" y="2704552"/>
            <a:ext cx="885193" cy="2290305"/>
            <a:chOff x="6987125" y="1724275"/>
            <a:chExt cx="1323554" cy="3424499"/>
          </a:xfrm>
        </p:grpSpPr>
        <p:sp>
          <p:nvSpPr>
            <p:cNvPr id="49" name="Google Shape;49;p2"/>
            <p:cNvSpPr/>
            <p:nvPr/>
          </p:nvSpPr>
          <p:spPr>
            <a:xfrm>
              <a:off x="7870220" y="4586508"/>
              <a:ext cx="152910" cy="435238"/>
            </a:xfrm>
            <a:custGeom>
              <a:rect b="b" l="l" r="r" t="t"/>
              <a:pathLst>
                <a:path extrusionOk="0" h="2001" w="703">
                  <a:moveTo>
                    <a:pt x="0" y="1"/>
                  </a:moveTo>
                  <a:lnTo>
                    <a:pt x="0" y="2001"/>
                  </a:lnTo>
                  <a:lnTo>
                    <a:pt x="703" y="2001"/>
                  </a:lnTo>
                  <a:lnTo>
                    <a:pt x="703"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870220" y="4993037"/>
              <a:ext cx="396303" cy="155737"/>
            </a:xfrm>
            <a:custGeom>
              <a:rect b="b" l="l" r="r" t="t"/>
              <a:pathLst>
                <a:path extrusionOk="0" h="716" w="1822">
                  <a:moveTo>
                    <a:pt x="0" y="1"/>
                  </a:moveTo>
                  <a:lnTo>
                    <a:pt x="0" y="715"/>
                  </a:lnTo>
                  <a:lnTo>
                    <a:pt x="1822" y="715"/>
                  </a:lnTo>
                  <a:cubicBezTo>
                    <a:pt x="1822" y="549"/>
                    <a:pt x="1726" y="394"/>
                    <a:pt x="1584" y="310"/>
                  </a:cubicBez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969841" y="4937789"/>
              <a:ext cx="115498" cy="63295"/>
            </a:xfrm>
            <a:custGeom>
              <a:rect b="b" l="l" r="r" t="t"/>
              <a:pathLst>
                <a:path extrusionOk="0" h="291" w="531">
                  <a:moveTo>
                    <a:pt x="264" y="1"/>
                  </a:moveTo>
                  <a:cubicBezTo>
                    <a:pt x="174" y="1"/>
                    <a:pt x="1" y="34"/>
                    <a:pt x="18" y="291"/>
                  </a:cubicBezTo>
                  <a:lnTo>
                    <a:pt x="530" y="291"/>
                  </a:lnTo>
                  <a:lnTo>
                    <a:pt x="316" y="5"/>
                  </a:lnTo>
                  <a:cubicBezTo>
                    <a:pt x="316" y="5"/>
                    <a:pt x="295" y="1"/>
                    <a:pt x="2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813232" y="3068931"/>
              <a:ext cx="352366" cy="1608486"/>
            </a:xfrm>
            <a:custGeom>
              <a:rect b="b" l="l" r="r" t="t"/>
              <a:pathLst>
                <a:path extrusionOk="0" h="7395" w="1620">
                  <a:moveTo>
                    <a:pt x="1084" y="1"/>
                  </a:moveTo>
                  <a:lnTo>
                    <a:pt x="0" y="632"/>
                  </a:lnTo>
                  <a:lnTo>
                    <a:pt x="95" y="7394"/>
                  </a:lnTo>
                  <a:lnTo>
                    <a:pt x="1619" y="7394"/>
                  </a:lnTo>
                  <a:cubicBezTo>
                    <a:pt x="1619" y="7394"/>
                    <a:pt x="1560" y="3203"/>
                    <a:pt x="1560" y="1941"/>
                  </a:cubicBezTo>
                  <a:cubicBezTo>
                    <a:pt x="1560" y="679"/>
                    <a:pt x="1084" y="1"/>
                    <a:pt x="10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618995" y="4583898"/>
              <a:ext cx="152910" cy="435238"/>
            </a:xfrm>
            <a:custGeom>
              <a:rect b="b" l="l" r="r" t="t"/>
              <a:pathLst>
                <a:path extrusionOk="0" h="2001" w="703">
                  <a:moveTo>
                    <a:pt x="0" y="1"/>
                  </a:moveTo>
                  <a:lnTo>
                    <a:pt x="0" y="2001"/>
                  </a:lnTo>
                  <a:lnTo>
                    <a:pt x="703" y="2001"/>
                  </a:lnTo>
                  <a:lnTo>
                    <a:pt x="703"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377993" y="4993037"/>
              <a:ext cx="396521" cy="155737"/>
            </a:xfrm>
            <a:custGeom>
              <a:rect b="b" l="l" r="r" t="t"/>
              <a:pathLst>
                <a:path extrusionOk="0" h="716" w="1823">
                  <a:moveTo>
                    <a:pt x="918" y="1"/>
                  </a:moveTo>
                  <a:lnTo>
                    <a:pt x="239" y="310"/>
                  </a:lnTo>
                  <a:cubicBezTo>
                    <a:pt x="96" y="394"/>
                    <a:pt x="1" y="549"/>
                    <a:pt x="1" y="715"/>
                  </a:cubicBezTo>
                  <a:lnTo>
                    <a:pt x="1823" y="715"/>
                  </a:lnTo>
                  <a:lnTo>
                    <a:pt x="18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559397" y="4937789"/>
              <a:ext cx="115280" cy="63295"/>
            </a:xfrm>
            <a:custGeom>
              <a:rect b="b" l="l" r="r" t="t"/>
              <a:pathLst>
                <a:path extrusionOk="0" h="291" w="530">
                  <a:moveTo>
                    <a:pt x="267" y="1"/>
                  </a:moveTo>
                  <a:cubicBezTo>
                    <a:pt x="236" y="1"/>
                    <a:pt x="215" y="5"/>
                    <a:pt x="215" y="5"/>
                  </a:cubicBezTo>
                  <a:lnTo>
                    <a:pt x="0" y="291"/>
                  </a:lnTo>
                  <a:lnTo>
                    <a:pt x="512" y="291"/>
                  </a:lnTo>
                  <a:cubicBezTo>
                    <a:pt x="530" y="34"/>
                    <a:pt x="357"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517852" y="3068931"/>
              <a:ext cx="305819" cy="1603266"/>
            </a:xfrm>
            <a:custGeom>
              <a:rect b="b" l="l" r="r" t="t"/>
              <a:pathLst>
                <a:path extrusionOk="0" h="7371" w="1406">
                  <a:moveTo>
                    <a:pt x="358" y="1"/>
                  </a:moveTo>
                  <a:cubicBezTo>
                    <a:pt x="358" y="1"/>
                    <a:pt x="37" y="644"/>
                    <a:pt x="37" y="1906"/>
                  </a:cubicBezTo>
                  <a:cubicBezTo>
                    <a:pt x="37" y="3180"/>
                    <a:pt x="1" y="7371"/>
                    <a:pt x="1" y="7371"/>
                  </a:cubicBezTo>
                  <a:lnTo>
                    <a:pt x="1358" y="7371"/>
                  </a:lnTo>
                  <a:lnTo>
                    <a:pt x="1406" y="632"/>
                  </a:ln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595721" y="3068931"/>
              <a:ext cx="453291" cy="251442"/>
            </a:xfrm>
            <a:custGeom>
              <a:rect b="b" l="l" r="r" t="t"/>
              <a:pathLst>
                <a:path extrusionOk="0" h="1156" w="2084">
                  <a:moveTo>
                    <a:pt x="0" y="1"/>
                  </a:moveTo>
                  <a:lnTo>
                    <a:pt x="0" y="1155"/>
                  </a:lnTo>
                  <a:lnTo>
                    <a:pt x="2084" y="1155"/>
                  </a:lnTo>
                  <a:lnTo>
                    <a:pt x="20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541126" y="2367021"/>
              <a:ext cx="510931" cy="702122"/>
            </a:xfrm>
            <a:custGeom>
              <a:rect b="b" l="l" r="r" t="t"/>
              <a:pathLst>
                <a:path extrusionOk="0" h="3228" w="2349">
                  <a:moveTo>
                    <a:pt x="1323" y="1"/>
                  </a:moveTo>
                  <a:cubicBezTo>
                    <a:pt x="1240" y="1"/>
                    <a:pt x="729" y="21"/>
                    <a:pt x="358" y="501"/>
                  </a:cubicBezTo>
                  <a:cubicBezTo>
                    <a:pt x="1" y="977"/>
                    <a:pt x="239" y="3228"/>
                    <a:pt x="239" y="3228"/>
                  </a:cubicBezTo>
                  <a:lnTo>
                    <a:pt x="2323" y="3228"/>
                  </a:lnTo>
                  <a:lnTo>
                    <a:pt x="2347" y="549"/>
                  </a:lnTo>
                  <a:cubicBezTo>
                    <a:pt x="2347" y="549"/>
                    <a:pt x="2347" y="549"/>
                    <a:pt x="2347" y="549"/>
                  </a:cubicBezTo>
                  <a:cubicBezTo>
                    <a:pt x="2349" y="549"/>
                    <a:pt x="1923" y="36"/>
                    <a:pt x="1334" y="1"/>
                  </a:cubicBezTo>
                  <a:cubicBezTo>
                    <a:pt x="1334" y="1"/>
                    <a:pt x="1331"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919378" y="2670232"/>
              <a:ext cx="106362" cy="121806"/>
            </a:xfrm>
            <a:custGeom>
              <a:rect b="b" l="l" r="r" t="t"/>
              <a:pathLst>
                <a:path extrusionOk="0" h="560" w="489">
                  <a:moveTo>
                    <a:pt x="131" y="0"/>
                  </a:moveTo>
                  <a:lnTo>
                    <a:pt x="0" y="476"/>
                  </a:lnTo>
                  <a:lnTo>
                    <a:pt x="488" y="560"/>
                  </a:lnTo>
                  <a:lnTo>
                    <a:pt x="131" y="0"/>
                  </a:lnTo>
                  <a:close/>
                </a:path>
              </a:pathLst>
            </a:custGeom>
            <a:solidFill>
              <a:srgbClr val="1913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699257" y="2877303"/>
              <a:ext cx="349756" cy="194454"/>
            </a:xfrm>
            <a:custGeom>
              <a:rect b="b" l="l" r="r" t="t"/>
              <a:pathLst>
                <a:path extrusionOk="0" h="894" w="1608">
                  <a:moveTo>
                    <a:pt x="250" y="1"/>
                  </a:moveTo>
                  <a:lnTo>
                    <a:pt x="0" y="536"/>
                  </a:lnTo>
                  <a:lnTo>
                    <a:pt x="1608" y="893"/>
                  </a:lnTo>
                  <a:lnTo>
                    <a:pt x="1608" y="596"/>
                  </a:lnTo>
                  <a:lnTo>
                    <a:pt x="1608" y="322"/>
                  </a:lnTo>
                  <a:lnTo>
                    <a:pt x="250" y="1"/>
                  </a:lnTo>
                  <a:close/>
                </a:path>
              </a:pathLst>
            </a:custGeom>
            <a:solidFill>
              <a:srgbClr val="1913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987125" y="2394428"/>
              <a:ext cx="852204" cy="776293"/>
            </a:xfrm>
            <a:custGeom>
              <a:rect b="b" l="l" r="r" t="t"/>
              <a:pathLst>
                <a:path extrusionOk="0" h="3569" w="3918">
                  <a:moveTo>
                    <a:pt x="1960" y="0"/>
                  </a:moveTo>
                  <a:cubicBezTo>
                    <a:pt x="1503" y="0"/>
                    <a:pt x="1048" y="173"/>
                    <a:pt x="703" y="518"/>
                  </a:cubicBezTo>
                  <a:cubicBezTo>
                    <a:pt x="0" y="1220"/>
                    <a:pt x="0" y="2351"/>
                    <a:pt x="703" y="3042"/>
                  </a:cubicBezTo>
                  <a:cubicBezTo>
                    <a:pt x="1048" y="3393"/>
                    <a:pt x="1503" y="3569"/>
                    <a:pt x="1960" y="3569"/>
                  </a:cubicBezTo>
                  <a:cubicBezTo>
                    <a:pt x="2417" y="3569"/>
                    <a:pt x="2875" y="3393"/>
                    <a:pt x="3227" y="3042"/>
                  </a:cubicBezTo>
                  <a:cubicBezTo>
                    <a:pt x="3917" y="2351"/>
                    <a:pt x="3917" y="1220"/>
                    <a:pt x="3227" y="518"/>
                  </a:cubicBezTo>
                  <a:cubicBezTo>
                    <a:pt x="2875" y="173"/>
                    <a:pt x="2417" y="0"/>
                    <a:pt x="19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947872" y="2488828"/>
              <a:ext cx="362807" cy="527244"/>
            </a:xfrm>
            <a:custGeom>
              <a:rect b="b" l="l" r="r" t="t"/>
              <a:pathLst>
                <a:path extrusionOk="0" h="2424" w="1668">
                  <a:moveTo>
                    <a:pt x="488" y="1"/>
                  </a:moveTo>
                  <a:cubicBezTo>
                    <a:pt x="488" y="1"/>
                    <a:pt x="0" y="798"/>
                    <a:pt x="0" y="810"/>
                  </a:cubicBezTo>
                  <a:cubicBezTo>
                    <a:pt x="0" y="834"/>
                    <a:pt x="619" y="1834"/>
                    <a:pt x="869" y="2227"/>
                  </a:cubicBezTo>
                  <a:cubicBezTo>
                    <a:pt x="952" y="2360"/>
                    <a:pt x="1087" y="2423"/>
                    <a:pt x="1221" y="2423"/>
                  </a:cubicBezTo>
                  <a:cubicBezTo>
                    <a:pt x="1376" y="2423"/>
                    <a:pt x="1531" y="2339"/>
                    <a:pt x="1608" y="2179"/>
                  </a:cubicBezTo>
                  <a:cubicBezTo>
                    <a:pt x="1667" y="2048"/>
                    <a:pt x="1667" y="1906"/>
                    <a:pt x="1596" y="1763"/>
                  </a:cubicBezTo>
                  <a:cubicBezTo>
                    <a:pt x="786" y="334"/>
                    <a:pt x="488"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618995" y="2765937"/>
              <a:ext cx="168570" cy="158130"/>
            </a:xfrm>
            <a:custGeom>
              <a:rect b="b" l="l" r="r" t="t"/>
              <a:pathLst>
                <a:path extrusionOk="0" h="727" w="775">
                  <a:moveTo>
                    <a:pt x="191" y="0"/>
                  </a:moveTo>
                  <a:cubicBezTo>
                    <a:pt x="187" y="0"/>
                    <a:pt x="0" y="667"/>
                    <a:pt x="0" y="667"/>
                  </a:cubicBezTo>
                  <a:lnTo>
                    <a:pt x="667" y="727"/>
                  </a:lnTo>
                  <a:lnTo>
                    <a:pt x="774" y="227"/>
                  </a:lnTo>
                  <a:cubicBezTo>
                    <a:pt x="774" y="227"/>
                    <a:pt x="203" y="1"/>
                    <a:pt x="191" y="1"/>
                  </a:cubicBezTo>
                  <a:cubicBezTo>
                    <a:pt x="191" y="0"/>
                    <a:pt x="191" y="0"/>
                    <a:pt x="191" y="0"/>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688816" y="2728960"/>
              <a:ext cx="98750" cy="86351"/>
            </a:xfrm>
            <a:custGeom>
              <a:rect b="b" l="l" r="r" t="t"/>
              <a:pathLst>
                <a:path extrusionOk="0" h="397" w="454">
                  <a:moveTo>
                    <a:pt x="71" y="1"/>
                  </a:moveTo>
                  <a:cubicBezTo>
                    <a:pt x="54" y="1"/>
                    <a:pt x="36" y="10"/>
                    <a:pt x="24" y="28"/>
                  </a:cubicBezTo>
                  <a:cubicBezTo>
                    <a:pt x="1" y="40"/>
                    <a:pt x="1" y="63"/>
                    <a:pt x="1" y="87"/>
                  </a:cubicBezTo>
                  <a:lnTo>
                    <a:pt x="155" y="385"/>
                  </a:lnTo>
                  <a:lnTo>
                    <a:pt x="453" y="397"/>
                  </a:lnTo>
                  <a:cubicBezTo>
                    <a:pt x="417" y="385"/>
                    <a:pt x="215" y="123"/>
                    <a:pt x="108" y="28"/>
                  </a:cubicBezTo>
                  <a:cubicBezTo>
                    <a:pt x="102" y="10"/>
                    <a:pt x="87" y="1"/>
                    <a:pt x="71" y="1"/>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585281" y="2739183"/>
              <a:ext cx="88309" cy="63295"/>
            </a:xfrm>
            <a:custGeom>
              <a:rect b="b" l="l" r="r" t="t"/>
              <a:pathLst>
                <a:path extrusionOk="0" h="291" w="406">
                  <a:moveTo>
                    <a:pt x="87" y="0"/>
                  </a:moveTo>
                  <a:cubicBezTo>
                    <a:pt x="63" y="0"/>
                    <a:pt x="33" y="16"/>
                    <a:pt x="24" y="52"/>
                  </a:cubicBezTo>
                  <a:cubicBezTo>
                    <a:pt x="0" y="76"/>
                    <a:pt x="24" y="112"/>
                    <a:pt x="48" y="124"/>
                  </a:cubicBezTo>
                  <a:lnTo>
                    <a:pt x="405" y="290"/>
                  </a:lnTo>
                  <a:lnTo>
                    <a:pt x="358" y="112"/>
                  </a:lnTo>
                  <a:lnTo>
                    <a:pt x="108" y="4"/>
                  </a:lnTo>
                  <a:cubicBezTo>
                    <a:pt x="102" y="2"/>
                    <a:pt x="95" y="0"/>
                    <a:pt x="87" y="0"/>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554177" y="2781381"/>
              <a:ext cx="103752" cy="57205"/>
            </a:xfrm>
            <a:custGeom>
              <a:rect b="b" l="l" r="r" t="t"/>
              <a:pathLst>
                <a:path extrusionOk="0" h="263" w="477">
                  <a:moveTo>
                    <a:pt x="72" y="1"/>
                  </a:moveTo>
                  <a:cubicBezTo>
                    <a:pt x="48" y="1"/>
                    <a:pt x="1" y="25"/>
                    <a:pt x="1" y="49"/>
                  </a:cubicBezTo>
                  <a:cubicBezTo>
                    <a:pt x="1" y="84"/>
                    <a:pt x="12" y="108"/>
                    <a:pt x="48" y="120"/>
                  </a:cubicBezTo>
                  <a:lnTo>
                    <a:pt x="477" y="263"/>
                  </a:lnTo>
                  <a:lnTo>
                    <a:pt x="477" y="263"/>
                  </a:lnTo>
                  <a:lnTo>
                    <a:pt x="441" y="84"/>
                  </a:lnTo>
                  <a:lnTo>
                    <a:pt x="72"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556787" y="2833366"/>
              <a:ext cx="93529" cy="41544"/>
            </a:xfrm>
            <a:custGeom>
              <a:rect b="b" l="l" r="r" t="t"/>
              <a:pathLst>
                <a:path extrusionOk="0" h="191" w="430">
                  <a:moveTo>
                    <a:pt x="72" y="0"/>
                  </a:moveTo>
                  <a:cubicBezTo>
                    <a:pt x="36" y="0"/>
                    <a:pt x="0" y="36"/>
                    <a:pt x="0" y="60"/>
                  </a:cubicBezTo>
                  <a:cubicBezTo>
                    <a:pt x="0" y="95"/>
                    <a:pt x="12" y="119"/>
                    <a:pt x="60" y="143"/>
                  </a:cubicBezTo>
                  <a:lnTo>
                    <a:pt x="429" y="191"/>
                  </a:lnTo>
                  <a:lnTo>
                    <a:pt x="417" y="36"/>
                  </a:lnTo>
                  <a:lnTo>
                    <a:pt x="72" y="0"/>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567227" y="2872083"/>
              <a:ext cx="83089" cy="36542"/>
            </a:xfrm>
            <a:custGeom>
              <a:rect b="b" l="l" r="r" t="t"/>
              <a:pathLst>
                <a:path extrusionOk="0" h="168" w="382">
                  <a:moveTo>
                    <a:pt x="381" y="1"/>
                  </a:moveTo>
                  <a:lnTo>
                    <a:pt x="60" y="36"/>
                  </a:lnTo>
                  <a:cubicBezTo>
                    <a:pt x="24" y="36"/>
                    <a:pt x="0" y="48"/>
                    <a:pt x="0" y="84"/>
                  </a:cubicBezTo>
                  <a:cubicBezTo>
                    <a:pt x="0" y="108"/>
                    <a:pt x="12" y="144"/>
                    <a:pt x="48" y="144"/>
                  </a:cubicBezTo>
                  <a:lnTo>
                    <a:pt x="250" y="167"/>
                  </a:lnTo>
                  <a:lnTo>
                    <a:pt x="381"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766468" y="2815095"/>
              <a:ext cx="127243" cy="114193"/>
            </a:xfrm>
            <a:custGeom>
              <a:rect b="b" l="l" r="r" t="t"/>
              <a:pathLst>
                <a:path extrusionOk="0" h="525" w="585">
                  <a:moveTo>
                    <a:pt x="96" y="1"/>
                  </a:moveTo>
                  <a:lnTo>
                    <a:pt x="1" y="489"/>
                  </a:lnTo>
                  <a:lnTo>
                    <a:pt x="406" y="525"/>
                  </a:lnTo>
                  <a:lnTo>
                    <a:pt x="584" y="60"/>
                  </a:lnTo>
                  <a:lnTo>
                    <a:pt x="96"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789741" y="2755497"/>
              <a:ext cx="520501" cy="273410"/>
            </a:xfrm>
            <a:custGeom>
              <a:rect b="b" l="l" r="r" t="t"/>
              <a:pathLst>
                <a:path extrusionOk="0" h="1257" w="2393">
                  <a:moveTo>
                    <a:pt x="227" y="1"/>
                  </a:moveTo>
                  <a:lnTo>
                    <a:pt x="1" y="953"/>
                  </a:lnTo>
                  <a:lnTo>
                    <a:pt x="1835" y="1251"/>
                  </a:lnTo>
                  <a:cubicBezTo>
                    <a:pt x="1860" y="1255"/>
                    <a:pt x="1885" y="1257"/>
                    <a:pt x="1910" y="1257"/>
                  </a:cubicBezTo>
                  <a:cubicBezTo>
                    <a:pt x="2184" y="1257"/>
                    <a:pt x="2392" y="1023"/>
                    <a:pt x="2370" y="739"/>
                  </a:cubicBezTo>
                  <a:cubicBezTo>
                    <a:pt x="2335" y="513"/>
                    <a:pt x="2180" y="346"/>
                    <a:pt x="1966" y="299"/>
                  </a:cubicBezTo>
                  <a:lnTo>
                    <a:pt x="2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844337" y="1724275"/>
              <a:ext cx="305602" cy="270800"/>
            </a:xfrm>
            <a:custGeom>
              <a:rect b="b" l="l" r="r" t="t"/>
              <a:pathLst>
                <a:path extrusionOk="0" h="1245" w="1405">
                  <a:moveTo>
                    <a:pt x="704" y="1"/>
                  </a:moveTo>
                  <a:cubicBezTo>
                    <a:pt x="451" y="1"/>
                    <a:pt x="212" y="159"/>
                    <a:pt x="119" y="420"/>
                  </a:cubicBezTo>
                  <a:cubicBezTo>
                    <a:pt x="0" y="730"/>
                    <a:pt x="167" y="1087"/>
                    <a:pt x="500" y="1206"/>
                  </a:cubicBezTo>
                  <a:cubicBezTo>
                    <a:pt x="568" y="1232"/>
                    <a:pt x="638" y="1244"/>
                    <a:pt x="708" y="1244"/>
                  </a:cubicBezTo>
                  <a:cubicBezTo>
                    <a:pt x="955" y="1244"/>
                    <a:pt x="1193" y="1088"/>
                    <a:pt x="1286" y="837"/>
                  </a:cubicBezTo>
                  <a:cubicBezTo>
                    <a:pt x="1405" y="503"/>
                    <a:pt x="1238" y="158"/>
                    <a:pt x="917" y="39"/>
                  </a:cubicBezTo>
                  <a:cubicBezTo>
                    <a:pt x="847" y="13"/>
                    <a:pt x="775" y="1"/>
                    <a:pt x="7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572230" y="1880231"/>
              <a:ext cx="461339" cy="427625"/>
            </a:xfrm>
            <a:custGeom>
              <a:rect b="b" l="l" r="r" t="t"/>
              <a:pathLst>
                <a:path extrusionOk="0" h="1966" w="2121">
                  <a:moveTo>
                    <a:pt x="1037" y="1"/>
                  </a:moveTo>
                  <a:cubicBezTo>
                    <a:pt x="501" y="1"/>
                    <a:pt x="1" y="429"/>
                    <a:pt x="84" y="989"/>
                  </a:cubicBezTo>
                  <a:cubicBezTo>
                    <a:pt x="156" y="1513"/>
                    <a:pt x="525" y="1941"/>
                    <a:pt x="1061" y="1965"/>
                  </a:cubicBezTo>
                  <a:cubicBezTo>
                    <a:pt x="1406" y="1965"/>
                    <a:pt x="2108" y="1584"/>
                    <a:pt x="2108" y="1072"/>
                  </a:cubicBezTo>
                  <a:cubicBezTo>
                    <a:pt x="2120" y="548"/>
                    <a:pt x="1751" y="13"/>
                    <a:pt x="1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7719920" y="2194535"/>
              <a:ext cx="186624" cy="271888"/>
            </a:xfrm>
            <a:custGeom>
              <a:rect b="b" l="l" r="r" t="t"/>
              <a:pathLst>
                <a:path extrusionOk="0" h="1250" w="858">
                  <a:moveTo>
                    <a:pt x="562" y="1"/>
                  </a:moveTo>
                  <a:cubicBezTo>
                    <a:pt x="506" y="1"/>
                    <a:pt x="440" y="11"/>
                    <a:pt x="370" y="20"/>
                  </a:cubicBezTo>
                  <a:cubicBezTo>
                    <a:pt x="155" y="68"/>
                    <a:pt x="1" y="56"/>
                    <a:pt x="24" y="234"/>
                  </a:cubicBezTo>
                  <a:lnTo>
                    <a:pt x="131" y="949"/>
                  </a:lnTo>
                  <a:cubicBezTo>
                    <a:pt x="153" y="1124"/>
                    <a:pt x="307" y="1249"/>
                    <a:pt x="480" y="1249"/>
                  </a:cubicBezTo>
                  <a:cubicBezTo>
                    <a:pt x="494" y="1249"/>
                    <a:pt x="509" y="1248"/>
                    <a:pt x="524" y="1246"/>
                  </a:cubicBezTo>
                  <a:cubicBezTo>
                    <a:pt x="727" y="1211"/>
                    <a:pt x="858" y="1032"/>
                    <a:pt x="822" y="842"/>
                  </a:cubicBezTo>
                  <a:lnTo>
                    <a:pt x="739" y="151"/>
                  </a:lnTo>
                  <a:cubicBezTo>
                    <a:pt x="724" y="31"/>
                    <a:pt x="657" y="1"/>
                    <a:pt x="562" y="1"/>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727751" y="2183224"/>
              <a:ext cx="155520" cy="194454"/>
            </a:xfrm>
            <a:custGeom>
              <a:rect b="b" l="l" r="r" t="t"/>
              <a:pathLst>
                <a:path extrusionOk="0" h="894" w="715">
                  <a:moveTo>
                    <a:pt x="691" y="1"/>
                  </a:moveTo>
                  <a:lnTo>
                    <a:pt x="0" y="417"/>
                  </a:lnTo>
                  <a:lnTo>
                    <a:pt x="60" y="894"/>
                  </a:lnTo>
                  <a:cubicBezTo>
                    <a:pt x="715" y="822"/>
                    <a:pt x="691"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7603334" y="1939829"/>
              <a:ext cx="303209" cy="393911"/>
            </a:xfrm>
            <a:custGeom>
              <a:rect b="b" l="l" r="r" t="t"/>
              <a:pathLst>
                <a:path extrusionOk="0" h="1811" w="1394">
                  <a:moveTo>
                    <a:pt x="489" y="0"/>
                  </a:moveTo>
                  <a:cubicBezTo>
                    <a:pt x="322" y="0"/>
                    <a:pt x="13" y="286"/>
                    <a:pt x="13" y="560"/>
                  </a:cubicBezTo>
                  <a:lnTo>
                    <a:pt x="1" y="1191"/>
                  </a:lnTo>
                  <a:cubicBezTo>
                    <a:pt x="1" y="1572"/>
                    <a:pt x="298" y="1810"/>
                    <a:pt x="679" y="1810"/>
                  </a:cubicBezTo>
                  <a:cubicBezTo>
                    <a:pt x="685" y="1810"/>
                    <a:pt x="691" y="1811"/>
                    <a:pt x="697" y="1811"/>
                  </a:cubicBezTo>
                  <a:cubicBezTo>
                    <a:pt x="1025" y="1811"/>
                    <a:pt x="1382" y="1482"/>
                    <a:pt x="1382" y="1120"/>
                  </a:cubicBezTo>
                  <a:lnTo>
                    <a:pt x="1394" y="477"/>
                  </a:lnTo>
                  <a:cubicBezTo>
                    <a:pt x="1394" y="322"/>
                    <a:pt x="1263" y="179"/>
                    <a:pt x="1096" y="179"/>
                  </a:cubicBezTo>
                  <a:lnTo>
                    <a:pt x="489" y="0"/>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745804" y="2128846"/>
              <a:ext cx="26101" cy="23491"/>
            </a:xfrm>
            <a:custGeom>
              <a:rect b="b" l="l" r="r" t="t"/>
              <a:pathLst>
                <a:path extrusionOk="0" h="108" w="120">
                  <a:moveTo>
                    <a:pt x="36" y="1"/>
                  </a:moveTo>
                  <a:cubicBezTo>
                    <a:pt x="12" y="1"/>
                    <a:pt x="1" y="24"/>
                    <a:pt x="1" y="60"/>
                  </a:cubicBezTo>
                  <a:cubicBezTo>
                    <a:pt x="1" y="84"/>
                    <a:pt x="24" y="108"/>
                    <a:pt x="60" y="108"/>
                  </a:cubicBezTo>
                  <a:cubicBezTo>
                    <a:pt x="84" y="108"/>
                    <a:pt x="120" y="72"/>
                    <a:pt x="96" y="48"/>
                  </a:cubicBezTo>
                  <a:cubicBezTo>
                    <a:pt x="96" y="13"/>
                    <a:pt x="72" y="1"/>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634438" y="2126236"/>
              <a:ext cx="26101" cy="20881"/>
            </a:xfrm>
            <a:custGeom>
              <a:rect b="b" l="l" r="r" t="t"/>
              <a:pathLst>
                <a:path extrusionOk="0" h="96" w="120">
                  <a:moveTo>
                    <a:pt x="48" y="1"/>
                  </a:moveTo>
                  <a:cubicBezTo>
                    <a:pt x="36" y="1"/>
                    <a:pt x="1" y="25"/>
                    <a:pt x="1" y="60"/>
                  </a:cubicBezTo>
                  <a:cubicBezTo>
                    <a:pt x="1" y="84"/>
                    <a:pt x="36" y="96"/>
                    <a:pt x="60" y="96"/>
                  </a:cubicBezTo>
                  <a:cubicBezTo>
                    <a:pt x="96" y="96"/>
                    <a:pt x="120" y="72"/>
                    <a:pt x="108" y="36"/>
                  </a:cubicBezTo>
                  <a:cubicBezTo>
                    <a:pt x="108" y="13"/>
                    <a:pt x="72" y="1"/>
                    <a:pt x="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680986" y="2154730"/>
              <a:ext cx="28711" cy="49375"/>
            </a:xfrm>
            <a:custGeom>
              <a:rect b="b" l="l" r="r" t="t"/>
              <a:pathLst>
                <a:path extrusionOk="0" fill="none" h="227" w="132">
                  <a:moveTo>
                    <a:pt x="13" y="1"/>
                  </a:moveTo>
                  <a:lnTo>
                    <a:pt x="1" y="144"/>
                  </a:lnTo>
                  <a:cubicBezTo>
                    <a:pt x="1" y="144"/>
                    <a:pt x="13" y="227"/>
                    <a:pt x="132" y="19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7725140" y="2082299"/>
              <a:ext cx="77869" cy="23491"/>
            </a:xfrm>
            <a:custGeom>
              <a:rect b="b" l="l" r="r" t="t"/>
              <a:pathLst>
                <a:path extrusionOk="0" h="108" w="358">
                  <a:moveTo>
                    <a:pt x="60" y="0"/>
                  </a:moveTo>
                  <a:cubicBezTo>
                    <a:pt x="24" y="0"/>
                    <a:pt x="0" y="24"/>
                    <a:pt x="0" y="48"/>
                  </a:cubicBezTo>
                  <a:cubicBezTo>
                    <a:pt x="0" y="60"/>
                    <a:pt x="12" y="96"/>
                    <a:pt x="48" y="96"/>
                  </a:cubicBezTo>
                  <a:lnTo>
                    <a:pt x="298" y="107"/>
                  </a:lnTo>
                  <a:cubicBezTo>
                    <a:pt x="310" y="107"/>
                    <a:pt x="346" y="96"/>
                    <a:pt x="358" y="60"/>
                  </a:cubicBezTo>
                  <a:cubicBezTo>
                    <a:pt x="358" y="48"/>
                    <a:pt x="346" y="24"/>
                    <a:pt x="310" y="24"/>
                  </a:cubicBez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616385" y="2079689"/>
              <a:ext cx="54595" cy="23491"/>
            </a:xfrm>
            <a:custGeom>
              <a:rect b="b" l="l" r="r" t="t"/>
              <a:pathLst>
                <a:path extrusionOk="0" h="108" w="251">
                  <a:moveTo>
                    <a:pt x="60" y="0"/>
                  </a:moveTo>
                  <a:cubicBezTo>
                    <a:pt x="24" y="0"/>
                    <a:pt x="0" y="12"/>
                    <a:pt x="0" y="48"/>
                  </a:cubicBezTo>
                  <a:cubicBezTo>
                    <a:pt x="0" y="60"/>
                    <a:pt x="12" y="96"/>
                    <a:pt x="36" y="96"/>
                  </a:cubicBezTo>
                  <a:lnTo>
                    <a:pt x="203" y="108"/>
                  </a:lnTo>
                  <a:cubicBezTo>
                    <a:pt x="215" y="96"/>
                    <a:pt x="250" y="72"/>
                    <a:pt x="250" y="60"/>
                  </a:cubicBezTo>
                  <a:cubicBezTo>
                    <a:pt x="250" y="48"/>
                    <a:pt x="226" y="12"/>
                    <a:pt x="203" y="12"/>
                  </a:cubicBezTo>
                  <a:lnTo>
                    <a:pt x="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7660322" y="2222159"/>
              <a:ext cx="98750" cy="38934"/>
            </a:xfrm>
            <a:custGeom>
              <a:rect b="b" l="l" r="r" t="t"/>
              <a:pathLst>
                <a:path extrusionOk="0" h="179" w="454">
                  <a:moveTo>
                    <a:pt x="1" y="0"/>
                  </a:moveTo>
                  <a:cubicBezTo>
                    <a:pt x="1" y="0"/>
                    <a:pt x="72" y="179"/>
                    <a:pt x="227" y="179"/>
                  </a:cubicBezTo>
                  <a:cubicBezTo>
                    <a:pt x="417" y="179"/>
                    <a:pt x="453" y="36"/>
                    <a:pt x="453" y="36"/>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7794962" y="1973543"/>
              <a:ext cx="191844" cy="186624"/>
            </a:xfrm>
            <a:custGeom>
              <a:rect b="b" l="l" r="r" t="t"/>
              <a:pathLst>
                <a:path extrusionOk="0" h="858" w="882">
                  <a:moveTo>
                    <a:pt x="275" y="0"/>
                  </a:moveTo>
                  <a:cubicBezTo>
                    <a:pt x="275" y="0"/>
                    <a:pt x="1" y="655"/>
                    <a:pt x="429" y="857"/>
                  </a:cubicBezTo>
                  <a:lnTo>
                    <a:pt x="882" y="262"/>
                  </a:lnTo>
                  <a:lnTo>
                    <a:pt x="2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851949" y="2108183"/>
              <a:ext cx="103752" cy="101142"/>
            </a:xfrm>
            <a:custGeom>
              <a:rect b="b" l="l" r="r" t="t"/>
              <a:pathLst>
                <a:path extrusionOk="0" h="465" w="477">
                  <a:moveTo>
                    <a:pt x="239" y="0"/>
                  </a:moveTo>
                  <a:cubicBezTo>
                    <a:pt x="108" y="0"/>
                    <a:pt x="1" y="96"/>
                    <a:pt x="1" y="227"/>
                  </a:cubicBezTo>
                  <a:cubicBezTo>
                    <a:pt x="1" y="358"/>
                    <a:pt x="108" y="465"/>
                    <a:pt x="239" y="465"/>
                  </a:cubicBezTo>
                  <a:cubicBezTo>
                    <a:pt x="370" y="465"/>
                    <a:pt x="477" y="381"/>
                    <a:pt x="477" y="238"/>
                  </a:cubicBezTo>
                  <a:cubicBezTo>
                    <a:pt x="477" y="119"/>
                    <a:pt x="370" y="0"/>
                    <a:pt x="239" y="0"/>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564617" y="1918295"/>
              <a:ext cx="349756" cy="142687"/>
            </a:xfrm>
            <a:custGeom>
              <a:rect b="b" l="l" r="r" t="t"/>
              <a:pathLst>
                <a:path extrusionOk="0" h="656" w="1608">
                  <a:moveTo>
                    <a:pt x="839" y="1"/>
                  </a:moveTo>
                  <a:cubicBezTo>
                    <a:pt x="339" y="1"/>
                    <a:pt x="0" y="635"/>
                    <a:pt x="0" y="635"/>
                  </a:cubicBezTo>
                  <a:cubicBezTo>
                    <a:pt x="0" y="635"/>
                    <a:pt x="194" y="656"/>
                    <a:pt x="428" y="656"/>
                  </a:cubicBezTo>
                  <a:cubicBezTo>
                    <a:pt x="593" y="656"/>
                    <a:pt x="777" y="646"/>
                    <a:pt x="929" y="611"/>
                  </a:cubicBezTo>
                  <a:cubicBezTo>
                    <a:pt x="1262" y="540"/>
                    <a:pt x="1607" y="219"/>
                    <a:pt x="1607" y="219"/>
                  </a:cubicBezTo>
                  <a:cubicBezTo>
                    <a:pt x="1607" y="219"/>
                    <a:pt x="1429" y="64"/>
                    <a:pt x="905" y="4"/>
                  </a:cubicBezTo>
                  <a:cubicBezTo>
                    <a:pt x="883" y="2"/>
                    <a:pt x="861" y="1"/>
                    <a:pt x="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309991" y="2795035"/>
            <a:ext cx="1044869" cy="2189169"/>
            <a:chOff x="203025" y="2343832"/>
            <a:chExt cx="1331212" cy="2789106"/>
          </a:xfrm>
        </p:grpSpPr>
        <p:sp>
          <p:nvSpPr>
            <p:cNvPr id="86" name="Google Shape;86;p2"/>
            <p:cNvSpPr/>
            <p:nvPr/>
          </p:nvSpPr>
          <p:spPr>
            <a:xfrm>
              <a:off x="457004" y="3319210"/>
              <a:ext cx="118548" cy="146272"/>
            </a:xfrm>
            <a:custGeom>
              <a:rect b="b" l="l" r="r" t="t"/>
              <a:pathLst>
                <a:path extrusionOk="0" h="823" w="667">
                  <a:moveTo>
                    <a:pt x="191" y="1"/>
                  </a:moveTo>
                  <a:lnTo>
                    <a:pt x="0" y="524"/>
                  </a:lnTo>
                  <a:lnTo>
                    <a:pt x="298" y="822"/>
                  </a:lnTo>
                  <a:lnTo>
                    <a:pt x="667" y="477"/>
                  </a:lnTo>
                  <a:lnTo>
                    <a:pt x="191"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69623" y="3396345"/>
              <a:ext cx="175777" cy="156047"/>
            </a:xfrm>
            <a:custGeom>
              <a:rect b="b" l="l" r="r" t="t"/>
              <a:pathLst>
                <a:path extrusionOk="0" h="878" w="989">
                  <a:moveTo>
                    <a:pt x="492" y="1"/>
                  </a:moveTo>
                  <a:cubicBezTo>
                    <a:pt x="418" y="1"/>
                    <a:pt x="343" y="22"/>
                    <a:pt x="274" y="67"/>
                  </a:cubicBezTo>
                  <a:cubicBezTo>
                    <a:pt x="60" y="186"/>
                    <a:pt x="1" y="460"/>
                    <a:pt x="120" y="662"/>
                  </a:cubicBezTo>
                  <a:cubicBezTo>
                    <a:pt x="198" y="803"/>
                    <a:pt x="344" y="877"/>
                    <a:pt x="492" y="877"/>
                  </a:cubicBezTo>
                  <a:cubicBezTo>
                    <a:pt x="569" y="877"/>
                    <a:pt x="646" y="857"/>
                    <a:pt x="715" y="817"/>
                  </a:cubicBezTo>
                  <a:cubicBezTo>
                    <a:pt x="929" y="698"/>
                    <a:pt x="989" y="424"/>
                    <a:pt x="870" y="221"/>
                  </a:cubicBezTo>
                  <a:cubicBezTo>
                    <a:pt x="776" y="80"/>
                    <a:pt x="635" y="1"/>
                    <a:pt x="492" y="1"/>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203025" y="3060081"/>
              <a:ext cx="362041" cy="396871"/>
            </a:xfrm>
            <a:custGeom>
              <a:rect b="b" l="l" r="r" t="t"/>
              <a:pathLst>
                <a:path extrusionOk="0" h="2233" w="2037">
                  <a:moveTo>
                    <a:pt x="559" y="0"/>
                  </a:moveTo>
                  <a:cubicBezTo>
                    <a:pt x="501" y="0"/>
                    <a:pt x="441" y="10"/>
                    <a:pt x="381" y="30"/>
                  </a:cubicBezTo>
                  <a:cubicBezTo>
                    <a:pt x="108" y="149"/>
                    <a:pt x="0" y="506"/>
                    <a:pt x="179" y="756"/>
                  </a:cubicBezTo>
                  <a:lnTo>
                    <a:pt x="1310" y="2232"/>
                  </a:lnTo>
                  <a:lnTo>
                    <a:pt x="2036" y="1590"/>
                  </a:lnTo>
                  <a:lnTo>
                    <a:pt x="953" y="196"/>
                  </a:lnTo>
                  <a:cubicBezTo>
                    <a:pt x="858" y="67"/>
                    <a:pt x="713" y="0"/>
                    <a:pt x="5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226841" y="2868489"/>
              <a:ext cx="412339" cy="345507"/>
            </a:xfrm>
            <a:custGeom>
              <a:rect b="b" l="l" r="r" t="t"/>
              <a:pathLst>
                <a:path extrusionOk="0" h="1944" w="2320">
                  <a:moveTo>
                    <a:pt x="2319" y="1"/>
                  </a:moveTo>
                  <a:cubicBezTo>
                    <a:pt x="2319" y="1"/>
                    <a:pt x="1378" y="393"/>
                    <a:pt x="224" y="1132"/>
                  </a:cubicBezTo>
                  <a:cubicBezTo>
                    <a:pt x="105" y="1215"/>
                    <a:pt x="9" y="1346"/>
                    <a:pt x="9" y="1489"/>
                  </a:cubicBezTo>
                  <a:cubicBezTo>
                    <a:pt x="0" y="1749"/>
                    <a:pt x="215" y="1943"/>
                    <a:pt x="451" y="1943"/>
                  </a:cubicBezTo>
                  <a:cubicBezTo>
                    <a:pt x="518" y="1943"/>
                    <a:pt x="587" y="1928"/>
                    <a:pt x="652" y="1894"/>
                  </a:cubicBezTo>
                  <a:cubicBezTo>
                    <a:pt x="1069" y="1691"/>
                    <a:pt x="2093" y="1072"/>
                    <a:pt x="2093" y="1072"/>
                  </a:cubicBezTo>
                  <a:cubicBezTo>
                    <a:pt x="2081" y="1048"/>
                    <a:pt x="2319" y="1"/>
                    <a:pt x="23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1772" y="2824056"/>
              <a:ext cx="465659" cy="774725"/>
            </a:xfrm>
            <a:custGeom>
              <a:rect b="b" l="l" r="r" t="t"/>
              <a:pathLst>
                <a:path extrusionOk="0" h="4359" w="2620">
                  <a:moveTo>
                    <a:pt x="1406" y="0"/>
                  </a:moveTo>
                  <a:cubicBezTo>
                    <a:pt x="1406" y="0"/>
                    <a:pt x="667" y="36"/>
                    <a:pt x="120" y="370"/>
                  </a:cubicBezTo>
                  <a:lnTo>
                    <a:pt x="1" y="4358"/>
                  </a:lnTo>
                  <a:lnTo>
                    <a:pt x="2620" y="4358"/>
                  </a:lnTo>
                  <a:lnTo>
                    <a:pt x="2477" y="179"/>
                  </a:lnTo>
                  <a:cubicBezTo>
                    <a:pt x="2477" y="167"/>
                    <a:pt x="2037" y="60"/>
                    <a:pt x="1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969049" y="2843073"/>
              <a:ext cx="491075" cy="207055"/>
            </a:xfrm>
            <a:custGeom>
              <a:rect b="b" l="l" r="r" t="t"/>
              <a:pathLst>
                <a:path extrusionOk="0" h="1165" w="2763">
                  <a:moveTo>
                    <a:pt x="0" y="1"/>
                  </a:moveTo>
                  <a:lnTo>
                    <a:pt x="0" y="1"/>
                  </a:lnTo>
                  <a:cubicBezTo>
                    <a:pt x="0" y="1"/>
                    <a:pt x="108" y="1084"/>
                    <a:pt x="108" y="1120"/>
                  </a:cubicBezTo>
                  <a:cubicBezTo>
                    <a:pt x="117" y="1154"/>
                    <a:pt x="472" y="1164"/>
                    <a:pt x="887" y="1164"/>
                  </a:cubicBezTo>
                  <a:cubicBezTo>
                    <a:pt x="1478" y="1164"/>
                    <a:pt x="2191" y="1144"/>
                    <a:pt x="2191" y="1144"/>
                  </a:cubicBezTo>
                  <a:cubicBezTo>
                    <a:pt x="2501" y="1132"/>
                    <a:pt x="2763" y="834"/>
                    <a:pt x="2620" y="536"/>
                  </a:cubicBezTo>
                  <a:cubicBezTo>
                    <a:pt x="2560" y="394"/>
                    <a:pt x="2441" y="298"/>
                    <a:pt x="2298" y="286"/>
                  </a:cubicBezTo>
                  <a:cubicBezTo>
                    <a:pt x="1001" y="84"/>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368946" y="2578612"/>
              <a:ext cx="116593" cy="116591"/>
            </a:xfrm>
            <a:custGeom>
              <a:rect b="b" l="l" r="r" t="t"/>
              <a:pathLst>
                <a:path extrusionOk="0" h="656" w="656">
                  <a:moveTo>
                    <a:pt x="167" y="0"/>
                  </a:moveTo>
                  <a:lnTo>
                    <a:pt x="1" y="655"/>
                  </a:lnTo>
                  <a:lnTo>
                    <a:pt x="548" y="548"/>
                  </a:lnTo>
                  <a:lnTo>
                    <a:pt x="656" y="131"/>
                  </a:lnTo>
                  <a:lnTo>
                    <a:pt x="167" y="0"/>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358460" y="2465576"/>
              <a:ext cx="175777" cy="154270"/>
            </a:xfrm>
            <a:custGeom>
              <a:rect b="b" l="l" r="r" t="t"/>
              <a:pathLst>
                <a:path extrusionOk="0" h="868" w="989">
                  <a:moveTo>
                    <a:pt x="490" y="1"/>
                  </a:moveTo>
                  <a:cubicBezTo>
                    <a:pt x="333" y="1"/>
                    <a:pt x="182" y="90"/>
                    <a:pt x="107" y="232"/>
                  </a:cubicBezTo>
                  <a:cubicBezTo>
                    <a:pt x="0" y="446"/>
                    <a:pt x="72" y="696"/>
                    <a:pt x="286" y="815"/>
                  </a:cubicBezTo>
                  <a:cubicBezTo>
                    <a:pt x="347" y="851"/>
                    <a:pt x="414" y="867"/>
                    <a:pt x="481" y="867"/>
                  </a:cubicBezTo>
                  <a:cubicBezTo>
                    <a:pt x="638" y="867"/>
                    <a:pt x="794" y="778"/>
                    <a:pt x="869" y="636"/>
                  </a:cubicBezTo>
                  <a:cubicBezTo>
                    <a:pt x="988" y="422"/>
                    <a:pt x="893" y="160"/>
                    <a:pt x="691" y="53"/>
                  </a:cubicBezTo>
                  <a:cubicBezTo>
                    <a:pt x="626" y="17"/>
                    <a:pt x="558" y="1"/>
                    <a:pt x="490" y="1"/>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379610" y="2411369"/>
              <a:ext cx="48876" cy="103972"/>
            </a:xfrm>
            <a:custGeom>
              <a:rect b="b" l="l" r="r" t="t"/>
              <a:pathLst>
                <a:path extrusionOk="0" h="585" w="275">
                  <a:moveTo>
                    <a:pt x="215" y="1"/>
                  </a:moveTo>
                  <a:cubicBezTo>
                    <a:pt x="167" y="1"/>
                    <a:pt x="119" y="13"/>
                    <a:pt x="119" y="60"/>
                  </a:cubicBezTo>
                  <a:lnTo>
                    <a:pt x="0" y="513"/>
                  </a:lnTo>
                  <a:lnTo>
                    <a:pt x="227" y="584"/>
                  </a:lnTo>
                  <a:lnTo>
                    <a:pt x="274" y="72"/>
                  </a:lnTo>
                  <a:cubicBezTo>
                    <a:pt x="274" y="36"/>
                    <a:pt x="238" y="1"/>
                    <a:pt x="215" y="1"/>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71727" y="2633531"/>
              <a:ext cx="241361" cy="413578"/>
            </a:xfrm>
            <a:custGeom>
              <a:rect b="b" l="l" r="r" t="t"/>
              <a:pathLst>
                <a:path extrusionOk="0" h="2327" w="1358">
                  <a:moveTo>
                    <a:pt x="381" y="1"/>
                  </a:moveTo>
                  <a:lnTo>
                    <a:pt x="60" y="1739"/>
                  </a:lnTo>
                  <a:cubicBezTo>
                    <a:pt x="0" y="1954"/>
                    <a:pt x="107" y="2180"/>
                    <a:pt x="298" y="2275"/>
                  </a:cubicBezTo>
                  <a:cubicBezTo>
                    <a:pt x="369" y="2311"/>
                    <a:pt x="442" y="2327"/>
                    <a:pt x="513" y="2327"/>
                  </a:cubicBezTo>
                  <a:cubicBezTo>
                    <a:pt x="728" y="2327"/>
                    <a:pt x="923" y="2177"/>
                    <a:pt x="976" y="1954"/>
                  </a:cubicBezTo>
                  <a:lnTo>
                    <a:pt x="1357" y="132"/>
                  </a:lnTo>
                  <a:lnTo>
                    <a:pt x="3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67020" y="3598601"/>
              <a:ext cx="486809" cy="154625"/>
            </a:xfrm>
            <a:custGeom>
              <a:rect b="b" l="l" r="r" t="t"/>
              <a:pathLst>
                <a:path extrusionOk="0" h="870" w="2739">
                  <a:moveTo>
                    <a:pt x="60" y="0"/>
                  </a:moveTo>
                  <a:lnTo>
                    <a:pt x="0" y="869"/>
                  </a:lnTo>
                  <a:lnTo>
                    <a:pt x="2739" y="857"/>
                  </a:lnTo>
                  <a:lnTo>
                    <a:pt x="26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5934" y="4855502"/>
              <a:ext cx="148407" cy="169377"/>
            </a:xfrm>
            <a:custGeom>
              <a:rect b="b" l="l" r="r" t="t"/>
              <a:pathLst>
                <a:path extrusionOk="0" h="953" w="835">
                  <a:moveTo>
                    <a:pt x="1" y="0"/>
                  </a:moveTo>
                  <a:lnTo>
                    <a:pt x="120" y="953"/>
                  </a:lnTo>
                  <a:lnTo>
                    <a:pt x="834" y="953"/>
                  </a:lnTo>
                  <a:lnTo>
                    <a:pt x="715" y="0"/>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000863" y="5005683"/>
              <a:ext cx="321696" cy="127255"/>
            </a:xfrm>
            <a:custGeom>
              <a:rect b="b" l="l" r="r" t="t"/>
              <a:pathLst>
                <a:path extrusionOk="0" h="716" w="1810">
                  <a:moveTo>
                    <a:pt x="0" y="1"/>
                  </a:moveTo>
                  <a:lnTo>
                    <a:pt x="0" y="715"/>
                  </a:lnTo>
                  <a:lnTo>
                    <a:pt x="1810" y="715"/>
                  </a:lnTo>
                  <a:cubicBezTo>
                    <a:pt x="1810" y="537"/>
                    <a:pt x="1715" y="394"/>
                    <a:pt x="1572" y="322"/>
                  </a:cubicBezTo>
                  <a:lnTo>
                    <a:pt x="9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084931" y="4962673"/>
              <a:ext cx="91710" cy="51719"/>
            </a:xfrm>
            <a:custGeom>
              <a:rect b="b" l="l" r="r" t="t"/>
              <a:pathLst>
                <a:path extrusionOk="0" h="291" w="516">
                  <a:moveTo>
                    <a:pt x="251" y="1"/>
                  </a:moveTo>
                  <a:cubicBezTo>
                    <a:pt x="165" y="1"/>
                    <a:pt x="1" y="34"/>
                    <a:pt x="27" y="290"/>
                  </a:cubicBezTo>
                  <a:lnTo>
                    <a:pt x="515" y="279"/>
                  </a:lnTo>
                  <a:lnTo>
                    <a:pt x="301" y="5"/>
                  </a:lnTo>
                  <a:cubicBezTo>
                    <a:pt x="301" y="5"/>
                    <a:pt x="281" y="1"/>
                    <a:pt x="251" y="1"/>
                  </a:cubicBezTo>
                  <a:close/>
                </a:path>
              </a:pathLst>
            </a:custGeom>
            <a:solidFill>
              <a:srgbClr val="231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93450" y="3668448"/>
              <a:ext cx="366307" cy="1219050"/>
            </a:xfrm>
            <a:custGeom>
              <a:rect b="b" l="l" r="r" t="t"/>
              <a:pathLst>
                <a:path extrusionOk="0" h="6859" w="2061">
                  <a:moveTo>
                    <a:pt x="0" y="0"/>
                  </a:moveTo>
                  <a:lnTo>
                    <a:pt x="750" y="6858"/>
                  </a:lnTo>
                  <a:lnTo>
                    <a:pt x="2060" y="6858"/>
                  </a:ln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28807" y="4855502"/>
              <a:ext cx="148407" cy="169377"/>
            </a:xfrm>
            <a:custGeom>
              <a:rect b="b" l="l" r="r" t="t"/>
              <a:pathLst>
                <a:path extrusionOk="0" h="953" w="835">
                  <a:moveTo>
                    <a:pt x="120" y="0"/>
                  </a:moveTo>
                  <a:lnTo>
                    <a:pt x="1" y="953"/>
                  </a:lnTo>
                  <a:lnTo>
                    <a:pt x="692" y="953"/>
                  </a:lnTo>
                  <a:lnTo>
                    <a:pt x="834" y="0"/>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340589" y="5005683"/>
              <a:ext cx="319741" cy="127255"/>
            </a:xfrm>
            <a:custGeom>
              <a:rect b="b" l="l" r="r" t="t"/>
              <a:pathLst>
                <a:path extrusionOk="0" h="716" w="1799">
                  <a:moveTo>
                    <a:pt x="893" y="1"/>
                  </a:moveTo>
                  <a:lnTo>
                    <a:pt x="238" y="322"/>
                  </a:lnTo>
                  <a:cubicBezTo>
                    <a:pt x="84" y="394"/>
                    <a:pt x="0" y="537"/>
                    <a:pt x="0" y="715"/>
                  </a:cubicBezTo>
                  <a:lnTo>
                    <a:pt x="1798" y="715"/>
                  </a:lnTo>
                  <a:lnTo>
                    <a:pt x="17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482419" y="4962673"/>
              <a:ext cx="92065" cy="51719"/>
            </a:xfrm>
            <a:custGeom>
              <a:rect b="b" l="l" r="r" t="t"/>
              <a:pathLst>
                <a:path extrusionOk="0" h="291" w="518">
                  <a:moveTo>
                    <a:pt x="265" y="1"/>
                  </a:moveTo>
                  <a:cubicBezTo>
                    <a:pt x="235" y="1"/>
                    <a:pt x="214" y="5"/>
                    <a:pt x="214" y="5"/>
                  </a:cubicBezTo>
                  <a:lnTo>
                    <a:pt x="0" y="279"/>
                  </a:lnTo>
                  <a:lnTo>
                    <a:pt x="500" y="290"/>
                  </a:lnTo>
                  <a:cubicBezTo>
                    <a:pt x="518" y="34"/>
                    <a:pt x="35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488640" y="3668448"/>
              <a:ext cx="340891" cy="1219050"/>
            </a:xfrm>
            <a:custGeom>
              <a:rect b="b" l="l" r="r" t="t"/>
              <a:pathLst>
                <a:path extrusionOk="0" h="6859" w="1918">
                  <a:moveTo>
                    <a:pt x="477" y="0"/>
                  </a:moveTo>
                  <a:lnTo>
                    <a:pt x="1" y="6858"/>
                  </a:lnTo>
                  <a:lnTo>
                    <a:pt x="1310" y="6858"/>
                  </a:lnTo>
                  <a:lnTo>
                    <a:pt x="19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731955" y="2610248"/>
              <a:ext cx="158893" cy="298764"/>
            </a:xfrm>
            <a:custGeom>
              <a:rect b="b" l="l" r="r" t="t"/>
              <a:pathLst>
                <a:path extrusionOk="0" h="1681" w="894">
                  <a:moveTo>
                    <a:pt x="1" y="1"/>
                  </a:moveTo>
                  <a:lnTo>
                    <a:pt x="25" y="1263"/>
                  </a:lnTo>
                  <a:cubicBezTo>
                    <a:pt x="25" y="1489"/>
                    <a:pt x="203" y="1668"/>
                    <a:pt x="430" y="1680"/>
                  </a:cubicBezTo>
                  <a:cubicBezTo>
                    <a:pt x="437" y="1680"/>
                    <a:pt x="444" y="1680"/>
                    <a:pt x="451" y="1680"/>
                  </a:cubicBezTo>
                  <a:cubicBezTo>
                    <a:pt x="680" y="1680"/>
                    <a:pt x="870" y="1494"/>
                    <a:pt x="870" y="1263"/>
                  </a:cubicBezTo>
                  <a:lnTo>
                    <a:pt x="894" y="203"/>
                  </a:lnTo>
                  <a:lnTo>
                    <a:pt x="1"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704584" y="2476951"/>
              <a:ext cx="258245" cy="290233"/>
            </a:xfrm>
            <a:custGeom>
              <a:rect b="b" l="l" r="r" t="t"/>
              <a:pathLst>
                <a:path extrusionOk="0" h="1633" w="1453">
                  <a:moveTo>
                    <a:pt x="179" y="1"/>
                  </a:moveTo>
                  <a:cubicBezTo>
                    <a:pt x="84" y="1"/>
                    <a:pt x="0" y="72"/>
                    <a:pt x="0" y="179"/>
                  </a:cubicBezTo>
                  <a:lnTo>
                    <a:pt x="84" y="810"/>
                  </a:lnTo>
                  <a:cubicBezTo>
                    <a:pt x="95" y="1191"/>
                    <a:pt x="334" y="1632"/>
                    <a:pt x="715" y="1632"/>
                  </a:cubicBezTo>
                  <a:lnTo>
                    <a:pt x="750" y="1632"/>
                  </a:lnTo>
                  <a:cubicBezTo>
                    <a:pt x="1131" y="1632"/>
                    <a:pt x="1453" y="1430"/>
                    <a:pt x="1429" y="1061"/>
                  </a:cubicBezTo>
                  <a:lnTo>
                    <a:pt x="1429" y="310"/>
                  </a:lnTo>
                  <a:cubicBezTo>
                    <a:pt x="1429" y="132"/>
                    <a:pt x="1286" y="1"/>
                    <a:pt x="1107" y="1"/>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947899" y="2597629"/>
              <a:ext cx="31814" cy="53141"/>
            </a:xfrm>
            <a:custGeom>
              <a:rect b="b" l="l" r="r" t="t"/>
              <a:pathLst>
                <a:path extrusionOk="0" h="299" w="179">
                  <a:moveTo>
                    <a:pt x="48" y="1"/>
                  </a:moveTo>
                  <a:lnTo>
                    <a:pt x="0" y="298"/>
                  </a:lnTo>
                  <a:lnTo>
                    <a:pt x="119" y="298"/>
                  </a:lnTo>
                  <a:cubicBezTo>
                    <a:pt x="167" y="298"/>
                    <a:pt x="179" y="251"/>
                    <a:pt x="167" y="215"/>
                  </a:cubicBezTo>
                  <a:lnTo>
                    <a:pt x="48"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88715" y="2728794"/>
              <a:ext cx="31814" cy="29859"/>
            </a:xfrm>
            <a:custGeom>
              <a:rect b="b" l="l" r="r" t="t"/>
              <a:pathLst>
                <a:path extrusionOk="0" h="168" w="179">
                  <a:moveTo>
                    <a:pt x="0" y="1"/>
                  </a:moveTo>
                  <a:lnTo>
                    <a:pt x="0" y="167"/>
                  </a:lnTo>
                  <a:cubicBezTo>
                    <a:pt x="83" y="155"/>
                    <a:pt x="179" y="96"/>
                    <a:pt x="179" y="96"/>
                  </a:cubicBezTo>
                  <a:cubicBezTo>
                    <a:pt x="60" y="96"/>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717203" y="2832587"/>
              <a:ext cx="186441" cy="78379"/>
            </a:xfrm>
            <a:custGeom>
              <a:rect b="b" l="l" r="r" t="t"/>
              <a:pathLst>
                <a:path extrusionOk="0" h="441" w="1049">
                  <a:moveTo>
                    <a:pt x="941" y="0"/>
                  </a:moveTo>
                  <a:cubicBezTo>
                    <a:pt x="763" y="129"/>
                    <a:pt x="606" y="171"/>
                    <a:pt x="478" y="171"/>
                  </a:cubicBezTo>
                  <a:cubicBezTo>
                    <a:pt x="237" y="171"/>
                    <a:pt x="96" y="24"/>
                    <a:pt x="96" y="24"/>
                  </a:cubicBezTo>
                  <a:lnTo>
                    <a:pt x="1" y="441"/>
                  </a:lnTo>
                  <a:lnTo>
                    <a:pt x="1" y="441"/>
                  </a:lnTo>
                  <a:lnTo>
                    <a:pt x="1048" y="429"/>
                  </a:lnTo>
                  <a:lnTo>
                    <a:pt x="941" y="0"/>
                  </a:lnTo>
                  <a:close/>
                </a:path>
              </a:pathLst>
            </a:custGeom>
            <a:solidFill>
              <a:srgbClr val="006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717203" y="2832587"/>
              <a:ext cx="186441" cy="78379"/>
            </a:xfrm>
            <a:custGeom>
              <a:rect b="b" l="l" r="r" t="t"/>
              <a:pathLst>
                <a:path extrusionOk="0" h="441" w="1049">
                  <a:moveTo>
                    <a:pt x="941" y="0"/>
                  </a:moveTo>
                  <a:cubicBezTo>
                    <a:pt x="763" y="129"/>
                    <a:pt x="606" y="171"/>
                    <a:pt x="478" y="171"/>
                  </a:cubicBezTo>
                  <a:cubicBezTo>
                    <a:pt x="237" y="171"/>
                    <a:pt x="96" y="24"/>
                    <a:pt x="96" y="24"/>
                  </a:cubicBezTo>
                  <a:lnTo>
                    <a:pt x="1" y="441"/>
                  </a:lnTo>
                  <a:lnTo>
                    <a:pt x="1" y="441"/>
                  </a:lnTo>
                  <a:lnTo>
                    <a:pt x="1048" y="429"/>
                  </a:lnTo>
                  <a:lnTo>
                    <a:pt x="9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626205" y="2343832"/>
              <a:ext cx="378926" cy="395805"/>
            </a:xfrm>
            <a:custGeom>
              <a:rect b="b" l="l" r="r" t="t"/>
              <a:pathLst>
                <a:path extrusionOk="0" h="2227" w="2132">
                  <a:moveTo>
                    <a:pt x="1681" y="0"/>
                  </a:moveTo>
                  <a:cubicBezTo>
                    <a:pt x="1451" y="0"/>
                    <a:pt x="1256" y="164"/>
                    <a:pt x="1215" y="381"/>
                  </a:cubicBezTo>
                  <a:cubicBezTo>
                    <a:pt x="1144" y="326"/>
                    <a:pt x="1068" y="304"/>
                    <a:pt x="995" y="304"/>
                  </a:cubicBezTo>
                  <a:cubicBezTo>
                    <a:pt x="797" y="304"/>
                    <a:pt x="620" y="468"/>
                    <a:pt x="620" y="607"/>
                  </a:cubicBezTo>
                  <a:cubicBezTo>
                    <a:pt x="1" y="619"/>
                    <a:pt x="48" y="1202"/>
                    <a:pt x="120" y="1429"/>
                  </a:cubicBezTo>
                  <a:cubicBezTo>
                    <a:pt x="144" y="1548"/>
                    <a:pt x="465" y="1905"/>
                    <a:pt x="536" y="1988"/>
                  </a:cubicBezTo>
                  <a:lnTo>
                    <a:pt x="536" y="2060"/>
                  </a:lnTo>
                  <a:cubicBezTo>
                    <a:pt x="536" y="2155"/>
                    <a:pt x="608" y="2226"/>
                    <a:pt x="703" y="2226"/>
                  </a:cubicBezTo>
                  <a:lnTo>
                    <a:pt x="1191" y="2226"/>
                  </a:lnTo>
                  <a:cubicBezTo>
                    <a:pt x="1275" y="2226"/>
                    <a:pt x="1334" y="2155"/>
                    <a:pt x="1334" y="2060"/>
                  </a:cubicBezTo>
                  <a:lnTo>
                    <a:pt x="1334" y="1452"/>
                  </a:lnTo>
                  <a:lnTo>
                    <a:pt x="1382" y="1524"/>
                  </a:lnTo>
                  <a:cubicBezTo>
                    <a:pt x="1394" y="1512"/>
                    <a:pt x="1537" y="1381"/>
                    <a:pt x="1513" y="1143"/>
                  </a:cubicBezTo>
                  <a:cubicBezTo>
                    <a:pt x="1691" y="1083"/>
                    <a:pt x="1929" y="964"/>
                    <a:pt x="2049" y="726"/>
                  </a:cubicBezTo>
                  <a:cubicBezTo>
                    <a:pt x="2108" y="631"/>
                    <a:pt x="2132" y="476"/>
                    <a:pt x="2132" y="476"/>
                  </a:cubicBezTo>
                  <a:cubicBezTo>
                    <a:pt x="2132" y="428"/>
                    <a:pt x="2132" y="369"/>
                    <a:pt x="2108" y="321"/>
                  </a:cubicBezTo>
                  <a:cubicBezTo>
                    <a:pt x="2072" y="155"/>
                    <a:pt x="1929" y="35"/>
                    <a:pt x="1787" y="12"/>
                  </a:cubicBezTo>
                  <a:cubicBezTo>
                    <a:pt x="1751" y="4"/>
                    <a:pt x="1715" y="0"/>
                    <a:pt x="1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18866" y="2582878"/>
              <a:ext cx="70027" cy="80512"/>
            </a:xfrm>
            <a:custGeom>
              <a:rect b="b" l="l" r="r" t="t"/>
              <a:pathLst>
                <a:path extrusionOk="0" h="453" w="394">
                  <a:moveTo>
                    <a:pt x="191" y="0"/>
                  </a:moveTo>
                  <a:cubicBezTo>
                    <a:pt x="83" y="0"/>
                    <a:pt x="0" y="107"/>
                    <a:pt x="0" y="226"/>
                  </a:cubicBezTo>
                  <a:cubicBezTo>
                    <a:pt x="0" y="345"/>
                    <a:pt x="95" y="453"/>
                    <a:pt x="191" y="453"/>
                  </a:cubicBezTo>
                  <a:cubicBezTo>
                    <a:pt x="298" y="453"/>
                    <a:pt x="393" y="345"/>
                    <a:pt x="393" y="226"/>
                  </a:cubicBezTo>
                  <a:cubicBezTo>
                    <a:pt x="393" y="107"/>
                    <a:pt x="298" y="0"/>
                    <a:pt x="191" y="0"/>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txBox="1"/>
          <p:nvPr>
            <p:ph type="ctrTitle"/>
          </p:nvPr>
        </p:nvSpPr>
        <p:spPr>
          <a:xfrm>
            <a:off x="1898400" y="1665150"/>
            <a:ext cx="5347200" cy="1413600"/>
          </a:xfrm>
          <a:prstGeom prst="rect">
            <a:avLst/>
          </a:prstGeom>
        </p:spPr>
        <p:txBody>
          <a:bodyPr anchorCtr="0" anchor="b" bIns="0" lIns="0" spcFirstLastPara="1" rIns="0" wrap="square" tIns="0">
            <a:noAutofit/>
          </a:bodyPr>
          <a:lstStyle>
            <a:lvl1pPr lvl="0">
              <a:lnSpc>
                <a:spcPct val="70000"/>
              </a:lnSpc>
              <a:spcBef>
                <a:spcPts val="0"/>
              </a:spcBef>
              <a:spcAft>
                <a:spcPts val="0"/>
              </a:spcAft>
              <a:buSzPts val="5200"/>
              <a:buNone/>
              <a:defRPr b="1" sz="5200">
                <a:latin typeface="Questrial"/>
                <a:ea typeface="Questrial"/>
                <a:cs typeface="Questrial"/>
                <a:sym typeface="Questria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4" name="Google Shape;114;p2"/>
          <p:cNvSpPr txBox="1"/>
          <p:nvPr>
            <p:ph idx="1" type="subTitle"/>
          </p:nvPr>
        </p:nvSpPr>
        <p:spPr>
          <a:xfrm>
            <a:off x="1898400" y="3287139"/>
            <a:ext cx="4293600" cy="3009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0" name="Shape 270"/>
        <p:cNvGrpSpPr/>
        <p:nvPr/>
      </p:nvGrpSpPr>
      <p:grpSpPr>
        <a:xfrm>
          <a:off x="0" y="0"/>
          <a:ext cx="0" cy="0"/>
          <a:chOff x="0" y="0"/>
          <a:chExt cx="0" cy="0"/>
        </a:xfrm>
      </p:grpSpPr>
      <p:sp>
        <p:nvSpPr>
          <p:cNvPr id="271" name="Google Shape;271;p11"/>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 name="Google Shape;276;p11"/>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sp>
        <p:nvSpPr>
          <p:cNvPr id="277" name="Google Shape;277;p11"/>
          <p:cNvSpPr txBox="1"/>
          <p:nvPr>
            <p:ph hasCustomPrompt="1" type="title"/>
          </p:nvPr>
        </p:nvSpPr>
        <p:spPr>
          <a:xfrm>
            <a:off x="1820850" y="1414350"/>
            <a:ext cx="5502300" cy="1450200"/>
          </a:xfrm>
          <a:prstGeom prst="rect">
            <a:avLst/>
          </a:prstGeom>
        </p:spPr>
        <p:txBody>
          <a:bodyPr anchorCtr="0" anchor="t" bIns="0" lIns="0" spcFirstLastPara="1" rIns="0" wrap="square" tIns="0">
            <a:noAutofit/>
          </a:bodyPr>
          <a:lstStyle>
            <a:lvl1pPr lvl="0" algn="ctr">
              <a:spcBef>
                <a:spcPts val="0"/>
              </a:spcBef>
              <a:spcAft>
                <a:spcPts val="0"/>
              </a:spcAft>
              <a:buSzPts val="12000"/>
              <a:buNone/>
              <a:defRPr sz="10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8" name="Google Shape;278;p11"/>
          <p:cNvSpPr txBox="1"/>
          <p:nvPr>
            <p:ph idx="1" type="body"/>
          </p:nvPr>
        </p:nvSpPr>
        <p:spPr>
          <a:xfrm>
            <a:off x="1819650" y="2966000"/>
            <a:ext cx="5504700" cy="348900"/>
          </a:xfrm>
          <a:prstGeom prst="rect">
            <a:avLst/>
          </a:prstGeom>
        </p:spPr>
        <p:txBody>
          <a:bodyPr anchorCtr="0" anchor="t" bIns="0" lIns="0" spcFirstLastPara="1" rIns="0" wrap="square" tIns="0">
            <a:noAutofit/>
          </a:bodyPr>
          <a:lstStyle>
            <a:lvl1pPr indent="-342900" lvl="0" marL="457200" algn="ctr">
              <a:spcBef>
                <a:spcPts val="0"/>
              </a:spcBef>
              <a:spcAft>
                <a:spcPts val="0"/>
              </a:spcAft>
              <a:buSzPts val="18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9" name="Shape 2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80" name="Shape 280"/>
        <p:cNvGrpSpPr/>
        <p:nvPr/>
      </p:nvGrpSpPr>
      <p:grpSpPr>
        <a:xfrm>
          <a:off x="0" y="0"/>
          <a:ext cx="0" cy="0"/>
          <a:chOff x="0" y="0"/>
          <a:chExt cx="0" cy="0"/>
        </a:xfrm>
      </p:grpSpPr>
      <p:sp>
        <p:nvSpPr>
          <p:cNvPr id="281" name="Google Shape;281;p13"/>
          <p:cNvSpPr txBox="1"/>
          <p:nvPr>
            <p:ph type="title"/>
          </p:nvPr>
        </p:nvSpPr>
        <p:spPr>
          <a:xfrm>
            <a:off x="859150" y="2037500"/>
            <a:ext cx="2762100" cy="8658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Font typeface="Black Han Sans"/>
              <a:buNone/>
              <a:defRPr sz="3500">
                <a:latin typeface="Questrial"/>
                <a:ea typeface="Questrial"/>
                <a:cs typeface="Questrial"/>
                <a:sym typeface="Questrial"/>
              </a:defRPr>
            </a:lvl1pPr>
            <a:lvl2pPr lvl="1" algn="ctr">
              <a:spcBef>
                <a:spcPts val="0"/>
              </a:spcBef>
              <a:spcAft>
                <a:spcPts val="0"/>
              </a:spcAft>
              <a:buSzPts val="2800"/>
              <a:buFont typeface="Black Han Sans"/>
              <a:buNone/>
              <a:defRPr>
                <a:latin typeface="Black Han Sans"/>
                <a:ea typeface="Black Han Sans"/>
                <a:cs typeface="Black Han Sans"/>
                <a:sym typeface="Black Han Sans"/>
              </a:defRPr>
            </a:lvl2pPr>
            <a:lvl3pPr lvl="2" algn="ctr">
              <a:spcBef>
                <a:spcPts val="0"/>
              </a:spcBef>
              <a:spcAft>
                <a:spcPts val="0"/>
              </a:spcAft>
              <a:buSzPts val="2800"/>
              <a:buFont typeface="Black Han Sans"/>
              <a:buNone/>
              <a:defRPr>
                <a:latin typeface="Black Han Sans"/>
                <a:ea typeface="Black Han Sans"/>
                <a:cs typeface="Black Han Sans"/>
                <a:sym typeface="Black Han Sans"/>
              </a:defRPr>
            </a:lvl3pPr>
            <a:lvl4pPr lvl="3" algn="ctr">
              <a:spcBef>
                <a:spcPts val="0"/>
              </a:spcBef>
              <a:spcAft>
                <a:spcPts val="0"/>
              </a:spcAft>
              <a:buSzPts val="2800"/>
              <a:buFont typeface="Black Han Sans"/>
              <a:buNone/>
              <a:defRPr>
                <a:latin typeface="Black Han Sans"/>
                <a:ea typeface="Black Han Sans"/>
                <a:cs typeface="Black Han Sans"/>
                <a:sym typeface="Black Han Sans"/>
              </a:defRPr>
            </a:lvl4pPr>
            <a:lvl5pPr lvl="4" algn="ctr">
              <a:spcBef>
                <a:spcPts val="0"/>
              </a:spcBef>
              <a:spcAft>
                <a:spcPts val="0"/>
              </a:spcAft>
              <a:buSzPts val="2800"/>
              <a:buFont typeface="Black Han Sans"/>
              <a:buNone/>
              <a:defRPr>
                <a:latin typeface="Black Han Sans"/>
                <a:ea typeface="Black Han Sans"/>
                <a:cs typeface="Black Han Sans"/>
                <a:sym typeface="Black Han Sans"/>
              </a:defRPr>
            </a:lvl5pPr>
            <a:lvl6pPr lvl="5" algn="ctr">
              <a:spcBef>
                <a:spcPts val="0"/>
              </a:spcBef>
              <a:spcAft>
                <a:spcPts val="0"/>
              </a:spcAft>
              <a:buSzPts val="2800"/>
              <a:buFont typeface="Black Han Sans"/>
              <a:buNone/>
              <a:defRPr>
                <a:latin typeface="Black Han Sans"/>
                <a:ea typeface="Black Han Sans"/>
                <a:cs typeface="Black Han Sans"/>
                <a:sym typeface="Black Han Sans"/>
              </a:defRPr>
            </a:lvl6pPr>
            <a:lvl7pPr lvl="6" algn="ctr">
              <a:spcBef>
                <a:spcPts val="0"/>
              </a:spcBef>
              <a:spcAft>
                <a:spcPts val="0"/>
              </a:spcAft>
              <a:buSzPts val="2800"/>
              <a:buFont typeface="Black Han Sans"/>
              <a:buNone/>
              <a:defRPr>
                <a:latin typeface="Black Han Sans"/>
                <a:ea typeface="Black Han Sans"/>
                <a:cs typeface="Black Han Sans"/>
                <a:sym typeface="Black Han Sans"/>
              </a:defRPr>
            </a:lvl7pPr>
            <a:lvl8pPr lvl="7" algn="ctr">
              <a:spcBef>
                <a:spcPts val="0"/>
              </a:spcBef>
              <a:spcAft>
                <a:spcPts val="0"/>
              </a:spcAft>
              <a:buSzPts val="2800"/>
              <a:buFont typeface="Black Han Sans"/>
              <a:buNone/>
              <a:defRPr>
                <a:latin typeface="Black Han Sans"/>
                <a:ea typeface="Black Han Sans"/>
                <a:cs typeface="Black Han Sans"/>
                <a:sym typeface="Black Han Sans"/>
              </a:defRPr>
            </a:lvl8pPr>
            <a:lvl9pPr lvl="8" algn="ctr">
              <a:spcBef>
                <a:spcPts val="0"/>
              </a:spcBef>
              <a:spcAft>
                <a:spcPts val="0"/>
              </a:spcAft>
              <a:buSzPts val="2800"/>
              <a:buFont typeface="Black Han Sans"/>
              <a:buNone/>
              <a:defRPr>
                <a:latin typeface="Black Han Sans"/>
                <a:ea typeface="Black Han Sans"/>
                <a:cs typeface="Black Han Sans"/>
                <a:sym typeface="Black Han Sans"/>
              </a:defRPr>
            </a:lvl9pPr>
          </a:lstStyle>
          <a:p/>
        </p:txBody>
      </p:sp>
      <p:sp>
        <p:nvSpPr>
          <p:cNvPr id="282" name="Google Shape;282;p13"/>
          <p:cNvSpPr txBox="1"/>
          <p:nvPr>
            <p:ph idx="1" type="subTitle"/>
          </p:nvPr>
        </p:nvSpPr>
        <p:spPr>
          <a:xfrm>
            <a:off x="4269275" y="1003550"/>
            <a:ext cx="4159500" cy="261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p:txBody>
      </p:sp>
      <p:sp>
        <p:nvSpPr>
          <p:cNvPr id="283" name="Google Shape;283;p13"/>
          <p:cNvSpPr txBox="1"/>
          <p:nvPr>
            <p:ph idx="2" type="subTitle"/>
          </p:nvPr>
        </p:nvSpPr>
        <p:spPr>
          <a:xfrm>
            <a:off x="4267331" y="637400"/>
            <a:ext cx="4163400" cy="340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6"/>
              </a:buClr>
              <a:buSzPts val="2100"/>
              <a:buFont typeface="Barlow"/>
              <a:buNone/>
              <a:defRPr b="1" sz="2100">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9pPr>
          </a:lstStyle>
          <a:p/>
        </p:txBody>
      </p:sp>
      <p:sp>
        <p:nvSpPr>
          <p:cNvPr id="284" name="Google Shape;284;p13"/>
          <p:cNvSpPr txBox="1"/>
          <p:nvPr>
            <p:ph hasCustomPrompt="1" idx="3" type="title"/>
          </p:nvPr>
        </p:nvSpPr>
        <p:spPr>
          <a:xfrm>
            <a:off x="3681300" y="732200"/>
            <a:ext cx="375000" cy="3735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2300">
                <a:latin typeface="Questrial"/>
                <a:ea typeface="Questrial"/>
                <a:cs typeface="Questrial"/>
                <a:sym typeface="Questria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5" name="Google Shape;285;p13"/>
          <p:cNvSpPr txBox="1"/>
          <p:nvPr>
            <p:ph idx="4" type="subTitle"/>
          </p:nvPr>
        </p:nvSpPr>
        <p:spPr>
          <a:xfrm>
            <a:off x="4269275" y="1651680"/>
            <a:ext cx="4159500" cy="261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p:txBody>
      </p:sp>
      <p:sp>
        <p:nvSpPr>
          <p:cNvPr id="286" name="Google Shape;286;p13"/>
          <p:cNvSpPr txBox="1"/>
          <p:nvPr>
            <p:ph idx="5" type="subTitle"/>
          </p:nvPr>
        </p:nvSpPr>
        <p:spPr>
          <a:xfrm>
            <a:off x="4267331" y="1311200"/>
            <a:ext cx="4163400" cy="340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6"/>
              </a:buClr>
              <a:buSzPts val="2100"/>
              <a:buFont typeface="Barlow"/>
              <a:buNone/>
              <a:defRPr b="1" sz="2100">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9pPr>
          </a:lstStyle>
          <a:p/>
        </p:txBody>
      </p:sp>
      <p:sp>
        <p:nvSpPr>
          <p:cNvPr id="287" name="Google Shape;287;p13"/>
          <p:cNvSpPr txBox="1"/>
          <p:nvPr>
            <p:ph hasCustomPrompt="1" idx="6" type="title"/>
          </p:nvPr>
        </p:nvSpPr>
        <p:spPr>
          <a:xfrm>
            <a:off x="3681300" y="1430325"/>
            <a:ext cx="375000" cy="3750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2300">
                <a:latin typeface="Questrial"/>
                <a:ea typeface="Questrial"/>
                <a:cs typeface="Questrial"/>
                <a:sym typeface="Questria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8" name="Google Shape;288;p13"/>
          <p:cNvSpPr txBox="1"/>
          <p:nvPr>
            <p:ph idx="7" type="subTitle"/>
          </p:nvPr>
        </p:nvSpPr>
        <p:spPr>
          <a:xfrm>
            <a:off x="4269275" y="2299810"/>
            <a:ext cx="4159500" cy="261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p:txBody>
      </p:sp>
      <p:sp>
        <p:nvSpPr>
          <p:cNvPr id="289" name="Google Shape;289;p13"/>
          <p:cNvSpPr txBox="1"/>
          <p:nvPr>
            <p:ph idx="8" type="subTitle"/>
          </p:nvPr>
        </p:nvSpPr>
        <p:spPr>
          <a:xfrm>
            <a:off x="4267331" y="1956300"/>
            <a:ext cx="4163400" cy="340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6"/>
              </a:buClr>
              <a:buSzPts val="2100"/>
              <a:buFont typeface="Barlow"/>
              <a:buNone/>
              <a:defRPr b="1" sz="2100">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9pPr>
          </a:lstStyle>
          <a:p/>
        </p:txBody>
      </p:sp>
      <p:sp>
        <p:nvSpPr>
          <p:cNvPr id="290" name="Google Shape;290;p13"/>
          <p:cNvSpPr txBox="1"/>
          <p:nvPr>
            <p:ph hasCustomPrompt="1" idx="9" type="title"/>
          </p:nvPr>
        </p:nvSpPr>
        <p:spPr>
          <a:xfrm>
            <a:off x="3681300" y="2065738"/>
            <a:ext cx="375000" cy="3750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2300">
                <a:latin typeface="Questrial"/>
                <a:ea typeface="Questrial"/>
                <a:cs typeface="Questrial"/>
                <a:sym typeface="Questria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1" name="Google Shape;291;p13"/>
          <p:cNvSpPr txBox="1"/>
          <p:nvPr>
            <p:ph idx="13" type="subTitle"/>
          </p:nvPr>
        </p:nvSpPr>
        <p:spPr>
          <a:xfrm>
            <a:off x="4269275" y="2947940"/>
            <a:ext cx="4159500" cy="261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p:txBody>
      </p:sp>
      <p:sp>
        <p:nvSpPr>
          <p:cNvPr id="292" name="Google Shape;292;p13"/>
          <p:cNvSpPr txBox="1"/>
          <p:nvPr>
            <p:ph idx="14" type="subTitle"/>
          </p:nvPr>
        </p:nvSpPr>
        <p:spPr>
          <a:xfrm>
            <a:off x="4267331" y="2594625"/>
            <a:ext cx="4163400" cy="340800"/>
          </a:xfrm>
          <a:prstGeom prst="rect">
            <a:avLst/>
          </a:prstGeom>
        </p:spPr>
        <p:txBody>
          <a:bodyPr anchorCtr="0" anchor="t" bIns="0" lIns="0" spcFirstLastPara="1" rIns="0" wrap="square" tIns="0">
            <a:noAutofit/>
          </a:bodyPr>
          <a:lstStyle>
            <a:lvl1pPr lvl="0" rtl="0">
              <a:spcBef>
                <a:spcPts val="0"/>
              </a:spcBef>
              <a:spcAft>
                <a:spcPts val="0"/>
              </a:spcAft>
              <a:buClr>
                <a:schemeClr val="accent6"/>
              </a:buClr>
              <a:buSzPts val="2100"/>
              <a:buFont typeface="Barlow"/>
              <a:buNone/>
              <a:defRPr b="1" sz="2100">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9pPr>
          </a:lstStyle>
          <a:p/>
        </p:txBody>
      </p:sp>
      <p:sp>
        <p:nvSpPr>
          <p:cNvPr id="293" name="Google Shape;293;p13"/>
          <p:cNvSpPr txBox="1"/>
          <p:nvPr>
            <p:ph hasCustomPrompt="1" idx="15" type="title"/>
          </p:nvPr>
        </p:nvSpPr>
        <p:spPr>
          <a:xfrm>
            <a:off x="3681300" y="2702075"/>
            <a:ext cx="375000" cy="3750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2300">
                <a:latin typeface="Questrial"/>
                <a:ea typeface="Questrial"/>
                <a:cs typeface="Questrial"/>
                <a:sym typeface="Questria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4" name="Google Shape;294;p13"/>
          <p:cNvSpPr txBox="1"/>
          <p:nvPr>
            <p:ph idx="16" type="subTitle"/>
          </p:nvPr>
        </p:nvSpPr>
        <p:spPr>
          <a:xfrm>
            <a:off x="4269275" y="3596070"/>
            <a:ext cx="4159500" cy="261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p:txBody>
      </p:sp>
      <p:sp>
        <p:nvSpPr>
          <p:cNvPr id="295" name="Google Shape;295;p13"/>
          <p:cNvSpPr txBox="1"/>
          <p:nvPr>
            <p:ph idx="17" type="subTitle"/>
          </p:nvPr>
        </p:nvSpPr>
        <p:spPr>
          <a:xfrm>
            <a:off x="4267331" y="3241588"/>
            <a:ext cx="4163400" cy="340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6"/>
              </a:buClr>
              <a:buSzPts val="2100"/>
              <a:buFont typeface="Barlow"/>
              <a:buNone/>
              <a:defRPr b="1" sz="2100">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9pPr>
          </a:lstStyle>
          <a:p/>
        </p:txBody>
      </p:sp>
      <p:sp>
        <p:nvSpPr>
          <p:cNvPr id="296" name="Google Shape;296;p13"/>
          <p:cNvSpPr txBox="1"/>
          <p:nvPr>
            <p:ph hasCustomPrompt="1" idx="18" type="title"/>
          </p:nvPr>
        </p:nvSpPr>
        <p:spPr>
          <a:xfrm>
            <a:off x="3681300" y="3349150"/>
            <a:ext cx="375000" cy="3750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2300">
                <a:latin typeface="Questrial"/>
                <a:ea typeface="Questrial"/>
                <a:cs typeface="Questrial"/>
                <a:sym typeface="Questria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7" name="Google Shape;297;p13"/>
          <p:cNvSpPr txBox="1"/>
          <p:nvPr>
            <p:ph idx="19" type="subTitle"/>
          </p:nvPr>
        </p:nvSpPr>
        <p:spPr>
          <a:xfrm>
            <a:off x="4269275" y="4244200"/>
            <a:ext cx="4159500" cy="261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dk1"/>
              </a:buClr>
              <a:buSzPts val="1600"/>
              <a:buNone/>
              <a:defRPr sz="14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p:txBody>
      </p:sp>
      <p:sp>
        <p:nvSpPr>
          <p:cNvPr id="298" name="Google Shape;298;p13"/>
          <p:cNvSpPr txBox="1"/>
          <p:nvPr>
            <p:ph idx="20" type="subTitle"/>
          </p:nvPr>
        </p:nvSpPr>
        <p:spPr>
          <a:xfrm>
            <a:off x="4267331" y="3878050"/>
            <a:ext cx="4163400" cy="340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accent6"/>
              </a:buClr>
              <a:buSzPts val="2100"/>
              <a:buFont typeface="Barlow"/>
              <a:buNone/>
              <a:defRPr b="1" sz="2100">
                <a:latin typeface="Questrial"/>
                <a:ea typeface="Questrial"/>
                <a:cs typeface="Questrial"/>
                <a:sym typeface="Questrial"/>
              </a:defRPr>
            </a:lvl1pPr>
            <a:lvl2pPr lvl="1"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2pPr>
            <a:lvl3pPr lvl="2"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3pPr>
            <a:lvl4pPr lvl="3"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4pPr>
            <a:lvl5pPr lvl="4"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5pPr>
            <a:lvl6pPr lvl="5"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6pPr>
            <a:lvl7pPr lvl="6"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7pPr>
            <a:lvl8pPr lvl="7"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8pPr>
            <a:lvl9pPr lvl="8" rtl="0">
              <a:lnSpc>
                <a:spcPct val="100000"/>
              </a:lnSpc>
              <a:spcBef>
                <a:spcPts val="0"/>
              </a:spcBef>
              <a:spcAft>
                <a:spcPts val="0"/>
              </a:spcAft>
              <a:buClr>
                <a:schemeClr val="accent6"/>
              </a:buClr>
              <a:buSzPts val="2100"/>
              <a:buFont typeface="Barlow"/>
              <a:buNone/>
              <a:defRPr b="1" sz="2100">
                <a:solidFill>
                  <a:schemeClr val="accent6"/>
                </a:solidFill>
                <a:latin typeface="Barlow"/>
                <a:ea typeface="Barlow"/>
                <a:cs typeface="Barlow"/>
                <a:sym typeface="Barlow"/>
              </a:defRPr>
            </a:lvl9pPr>
          </a:lstStyle>
          <a:p/>
        </p:txBody>
      </p:sp>
      <p:sp>
        <p:nvSpPr>
          <p:cNvPr id="299" name="Google Shape;299;p13"/>
          <p:cNvSpPr txBox="1"/>
          <p:nvPr>
            <p:ph hasCustomPrompt="1" idx="21" type="title"/>
          </p:nvPr>
        </p:nvSpPr>
        <p:spPr>
          <a:xfrm>
            <a:off x="3681300" y="4006975"/>
            <a:ext cx="375000" cy="3750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2300">
                <a:latin typeface="Questrial"/>
                <a:ea typeface="Questrial"/>
                <a:cs typeface="Questrial"/>
                <a:sym typeface="Questria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0">
    <p:spTree>
      <p:nvGrpSpPr>
        <p:cNvPr id="300" name="Shape 300"/>
        <p:cNvGrpSpPr/>
        <p:nvPr/>
      </p:nvGrpSpPr>
      <p:grpSpPr>
        <a:xfrm>
          <a:off x="0" y="0"/>
          <a:ext cx="0" cy="0"/>
          <a:chOff x="0" y="0"/>
          <a:chExt cx="0" cy="0"/>
        </a:xfrm>
      </p:grpSpPr>
      <p:sp>
        <p:nvSpPr>
          <p:cNvPr id="301" name="Google Shape;301;p14"/>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14"/>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14"/>
          <p:cNvSpPr txBox="1"/>
          <p:nvPr>
            <p:ph type="title"/>
          </p:nvPr>
        </p:nvSpPr>
        <p:spPr>
          <a:xfrm>
            <a:off x="2152350" y="1440500"/>
            <a:ext cx="4838700" cy="1620900"/>
          </a:xfrm>
          <a:prstGeom prst="rect">
            <a:avLst/>
          </a:prstGeom>
        </p:spPr>
        <p:txBody>
          <a:bodyPr anchorCtr="0" anchor="t" bIns="0" lIns="0" spcFirstLastPara="1" rIns="0" wrap="square" tIns="0">
            <a:noAutofit/>
          </a:bodyPr>
          <a:lstStyle>
            <a:lvl1pPr lvl="0" marR="182880" rtl="0" algn="ctr">
              <a:spcBef>
                <a:spcPts val="0"/>
              </a:spcBef>
              <a:spcAft>
                <a:spcPts val="0"/>
              </a:spcAft>
              <a:buNone/>
              <a:defRPr b="0" sz="2500">
                <a:solidFill>
                  <a:schemeClr val="dk1"/>
                </a:solidFill>
                <a:latin typeface="Barlow"/>
                <a:ea typeface="Barlow"/>
                <a:cs typeface="Barlow"/>
                <a:sym typeface="Barlow"/>
              </a:defRPr>
            </a:lvl1pPr>
            <a:lvl2pPr lvl="1" marR="182880" rtl="0" algn="ctr">
              <a:spcBef>
                <a:spcPts val="0"/>
              </a:spcBef>
              <a:spcAft>
                <a:spcPts val="0"/>
              </a:spcAft>
              <a:buNone/>
              <a:defRPr b="0" sz="2500">
                <a:solidFill>
                  <a:schemeClr val="dk1"/>
                </a:solidFill>
                <a:latin typeface="Barlow"/>
                <a:ea typeface="Barlow"/>
                <a:cs typeface="Barlow"/>
                <a:sym typeface="Barlow"/>
              </a:defRPr>
            </a:lvl2pPr>
            <a:lvl3pPr lvl="2" marR="182880" rtl="0" algn="ctr">
              <a:spcBef>
                <a:spcPts val="0"/>
              </a:spcBef>
              <a:spcAft>
                <a:spcPts val="0"/>
              </a:spcAft>
              <a:buNone/>
              <a:defRPr b="0" sz="2500">
                <a:solidFill>
                  <a:schemeClr val="dk1"/>
                </a:solidFill>
                <a:latin typeface="Barlow"/>
                <a:ea typeface="Barlow"/>
                <a:cs typeface="Barlow"/>
                <a:sym typeface="Barlow"/>
              </a:defRPr>
            </a:lvl3pPr>
            <a:lvl4pPr lvl="3" marR="182880" rtl="0" algn="ctr">
              <a:spcBef>
                <a:spcPts val="0"/>
              </a:spcBef>
              <a:spcAft>
                <a:spcPts val="0"/>
              </a:spcAft>
              <a:buNone/>
              <a:defRPr b="0" sz="2500">
                <a:solidFill>
                  <a:schemeClr val="dk1"/>
                </a:solidFill>
                <a:latin typeface="Barlow"/>
                <a:ea typeface="Barlow"/>
                <a:cs typeface="Barlow"/>
                <a:sym typeface="Barlow"/>
              </a:defRPr>
            </a:lvl4pPr>
            <a:lvl5pPr lvl="4" marR="182880" rtl="0" algn="ctr">
              <a:spcBef>
                <a:spcPts val="0"/>
              </a:spcBef>
              <a:spcAft>
                <a:spcPts val="0"/>
              </a:spcAft>
              <a:buNone/>
              <a:defRPr b="0" sz="2500">
                <a:solidFill>
                  <a:schemeClr val="dk1"/>
                </a:solidFill>
                <a:latin typeface="Barlow"/>
                <a:ea typeface="Barlow"/>
                <a:cs typeface="Barlow"/>
                <a:sym typeface="Barlow"/>
              </a:defRPr>
            </a:lvl5pPr>
            <a:lvl6pPr lvl="5" marR="182880" rtl="0" algn="ctr">
              <a:spcBef>
                <a:spcPts val="0"/>
              </a:spcBef>
              <a:spcAft>
                <a:spcPts val="0"/>
              </a:spcAft>
              <a:buNone/>
              <a:defRPr b="0" sz="2500">
                <a:solidFill>
                  <a:schemeClr val="dk1"/>
                </a:solidFill>
                <a:latin typeface="Barlow"/>
                <a:ea typeface="Barlow"/>
                <a:cs typeface="Barlow"/>
                <a:sym typeface="Barlow"/>
              </a:defRPr>
            </a:lvl6pPr>
            <a:lvl7pPr lvl="6" marR="182880" rtl="0" algn="ctr">
              <a:spcBef>
                <a:spcPts val="0"/>
              </a:spcBef>
              <a:spcAft>
                <a:spcPts val="0"/>
              </a:spcAft>
              <a:buNone/>
              <a:defRPr b="0" sz="2500">
                <a:solidFill>
                  <a:schemeClr val="dk1"/>
                </a:solidFill>
                <a:latin typeface="Barlow"/>
                <a:ea typeface="Barlow"/>
                <a:cs typeface="Barlow"/>
                <a:sym typeface="Barlow"/>
              </a:defRPr>
            </a:lvl7pPr>
            <a:lvl8pPr lvl="7" marR="182880" rtl="0" algn="ctr">
              <a:spcBef>
                <a:spcPts val="0"/>
              </a:spcBef>
              <a:spcAft>
                <a:spcPts val="0"/>
              </a:spcAft>
              <a:buNone/>
              <a:defRPr b="0" sz="2500">
                <a:solidFill>
                  <a:schemeClr val="dk1"/>
                </a:solidFill>
                <a:latin typeface="Barlow"/>
                <a:ea typeface="Barlow"/>
                <a:cs typeface="Barlow"/>
                <a:sym typeface="Barlow"/>
              </a:defRPr>
            </a:lvl8pPr>
            <a:lvl9pPr lvl="8" marR="182880" rtl="0" algn="ctr">
              <a:spcBef>
                <a:spcPts val="0"/>
              </a:spcBef>
              <a:spcAft>
                <a:spcPts val="0"/>
              </a:spcAft>
              <a:buNone/>
              <a:defRPr b="0" sz="2500">
                <a:solidFill>
                  <a:schemeClr val="dk1"/>
                </a:solidFill>
                <a:latin typeface="Barlow"/>
                <a:ea typeface="Barlow"/>
                <a:cs typeface="Barlow"/>
                <a:sym typeface="Barlow"/>
              </a:defRPr>
            </a:lvl9pPr>
          </a:lstStyle>
          <a:p/>
        </p:txBody>
      </p:sp>
      <p:sp>
        <p:nvSpPr>
          <p:cNvPr id="308" name="Google Shape;308;p14"/>
          <p:cNvSpPr txBox="1"/>
          <p:nvPr>
            <p:ph idx="1" type="subTitle"/>
          </p:nvPr>
        </p:nvSpPr>
        <p:spPr>
          <a:xfrm>
            <a:off x="2154450" y="3244488"/>
            <a:ext cx="4837200" cy="380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b="1" sz="2300">
                <a:solidFill>
                  <a:schemeClr val="accent3"/>
                </a:solidFill>
                <a:latin typeface="Questrial"/>
                <a:ea typeface="Questrial"/>
                <a:cs typeface="Questrial"/>
                <a:sym typeface="Questrial"/>
              </a:defRPr>
            </a:lvl1pPr>
            <a:lvl2pPr lvl="1" rtl="0" algn="ctr">
              <a:lnSpc>
                <a:spcPct val="100000"/>
              </a:lnSpc>
              <a:spcBef>
                <a:spcPts val="0"/>
              </a:spcBef>
              <a:spcAft>
                <a:spcPts val="0"/>
              </a:spcAft>
              <a:buNone/>
              <a:defRPr b="1" sz="2300">
                <a:solidFill>
                  <a:schemeClr val="accent3"/>
                </a:solidFill>
                <a:latin typeface="Questrial"/>
                <a:ea typeface="Questrial"/>
                <a:cs typeface="Questrial"/>
                <a:sym typeface="Questrial"/>
              </a:defRPr>
            </a:lvl2pPr>
            <a:lvl3pPr lvl="2" rtl="0" algn="ctr">
              <a:lnSpc>
                <a:spcPct val="100000"/>
              </a:lnSpc>
              <a:spcBef>
                <a:spcPts val="0"/>
              </a:spcBef>
              <a:spcAft>
                <a:spcPts val="0"/>
              </a:spcAft>
              <a:buNone/>
              <a:defRPr b="1" sz="2300">
                <a:solidFill>
                  <a:schemeClr val="accent3"/>
                </a:solidFill>
                <a:latin typeface="Questrial"/>
                <a:ea typeface="Questrial"/>
                <a:cs typeface="Questrial"/>
                <a:sym typeface="Questrial"/>
              </a:defRPr>
            </a:lvl3pPr>
            <a:lvl4pPr lvl="3" rtl="0" algn="ctr">
              <a:lnSpc>
                <a:spcPct val="100000"/>
              </a:lnSpc>
              <a:spcBef>
                <a:spcPts val="0"/>
              </a:spcBef>
              <a:spcAft>
                <a:spcPts val="0"/>
              </a:spcAft>
              <a:buNone/>
              <a:defRPr b="1" sz="2300">
                <a:solidFill>
                  <a:schemeClr val="accent3"/>
                </a:solidFill>
                <a:latin typeface="Questrial"/>
                <a:ea typeface="Questrial"/>
                <a:cs typeface="Questrial"/>
                <a:sym typeface="Questrial"/>
              </a:defRPr>
            </a:lvl4pPr>
            <a:lvl5pPr lvl="4" rtl="0" algn="ctr">
              <a:lnSpc>
                <a:spcPct val="100000"/>
              </a:lnSpc>
              <a:spcBef>
                <a:spcPts val="0"/>
              </a:spcBef>
              <a:spcAft>
                <a:spcPts val="0"/>
              </a:spcAft>
              <a:buNone/>
              <a:defRPr b="1" sz="2300">
                <a:solidFill>
                  <a:schemeClr val="accent3"/>
                </a:solidFill>
                <a:latin typeface="Questrial"/>
                <a:ea typeface="Questrial"/>
                <a:cs typeface="Questrial"/>
                <a:sym typeface="Questrial"/>
              </a:defRPr>
            </a:lvl5pPr>
            <a:lvl6pPr lvl="5" rtl="0" algn="ctr">
              <a:lnSpc>
                <a:spcPct val="100000"/>
              </a:lnSpc>
              <a:spcBef>
                <a:spcPts val="0"/>
              </a:spcBef>
              <a:spcAft>
                <a:spcPts val="0"/>
              </a:spcAft>
              <a:buNone/>
              <a:defRPr b="1" sz="2300">
                <a:solidFill>
                  <a:schemeClr val="accent3"/>
                </a:solidFill>
                <a:latin typeface="Questrial"/>
                <a:ea typeface="Questrial"/>
                <a:cs typeface="Questrial"/>
                <a:sym typeface="Questrial"/>
              </a:defRPr>
            </a:lvl6pPr>
            <a:lvl7pPr lvl="6" rtl="0" algn="ctr">
              <a:lnSpc>
                <a:spcPct val="100000"/>
              </a:lnSpc>
              <a:spcBef>
                <a:spcPts val="0"/>
              </a:spcBef>
              <a:spcAft>
                <a:spcPts val="0"/>
              </a:spcAft>
              <a:buNone/>
              <a:defRPr b="1" sz="2300">
                <a:solidFill>
                  <a:schemeClr val="accent3"/>
                </a:solidFill>
                <a:latin typeface="Questrial"/>
                <a:ea typeface="Questrial"/>
                <a:cs typeface="Questrial"/>
                <a:sym typeface="Questrial"/>
              </a:defRPr>
            </a:lvl7pPr>
            <a:lvl8pPr lvl="7" rtl="0" algn="ctr">
              <a:lnSpc>
                <a:spcPct val="100000"/>
              </a:lnSpc>
              <a:spcBef>
                <a:spcPts val="0"/>
              </a:spcBef>
              <a:spcAft>
                <a:spcPts val="0"/>
              </a:spcAft>
              <a:buNone/>
              <a:defRPr b="1" sz="2300">
                <a:solidFill>
                  <a:schemeClr val="accent3"/>
                </a:solidFill>
                <a:latin typeface="Questrial"/>
                <a:ea typeface="Questrial"/>
                <a:cs typeface="Questrial"/>
                <a:sym typeface="Questrial"/>
              </a:defRPr>
            </a:lvl8pPr>
            <a:lvl9pPr lvl="8" rtl="0" algn="ctr">
              <a:lnSpc>
                <a:spcPct val="100000"/>
              </a:lnSpc>
              <a:spcBef>
                <a:spcPts val="0"/>
              </a:spcBef>
              <a:spcAft>
                <a:spcPts val="0"/>
              </a:spcAft>
              <a:buNone/>
              <a:defRPr b="1" sz="2300">
                <a:solidFill>
                  <a:schemeClr val="accent3"/>
                </a:solidFill>
                <a:latin typeface="Questrial"/>
                <a:ea typeface="Questrial"/>
                <a:cs typeface="Questrial"/>
                <a:sym typeface="Quest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309" name="Shape 309"/>
        <p:cNvGrpSpPr/>
        <p:nvPr/>
      </p:nvGrpSpPr>
      <p:grpSpPr>
        <a:xfrm>
          <a:off x="0" y="0"/>
          <a:ext cx="0" cy="0"/>
          <a:chOff x="0" y="0"/>
          <a:chExt cx="0" cy="0"/>
        </a:xfrm>
      </p:grpSpPr>
      <p:grpSp>
        <p:nvGrpSpPr>
          <p:cNvPr id="310" name="Google Shape;310;p15"/>
          <p:cNvGrpSpPr/>
          <p:nvPr/>
        </p:nvGrpSpPr>
        <p:grpSpPr>
          <a:xfrm>
            <a:off x="1058111" y="241433"/>
            <a:ext cx="596701" cy="598667"/>
            <a:chOff x="1492272" y="1549837"/>
            <a:chExt cx="975001" cy="978213"/>
          </a:xfrm>
        </p:grpSpPr>
        <p:sp>
          <p:nvSpPr>
            <p:cNvPr id="311" name="Google Shape;311;p15"/>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15"/>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txBox="1"/>
          <p:nvPr>
            <p:ph type="title"/>
          </p:nvPr>
        </p:nvSpPr>
        <p:spPr>
          <a:xfrm>
            <a:off x="1163625" y="1600975"/>
            <a:ext cx="3756300" cy="10608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3" name="Google Shape;323;p15"/>
          <p:cNvSpPr txBox="1"/>
          <p:nvPr>
            <p:ph idx="1" type="subTitle"/>
          </p:nvPr>
        </p:nvSpPr>
        <p:spPr>
          <a:xfrm>
            <a:off x="1163625" y="2760025"/>
            <a:ext cx="3756300" cy="8340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2">
    <p:spTree>
      <p:nvGrpSpPr>
        <p:cNvPr id="324" name="Shape 324"/>
        <p:cNvGrpSpPr/>
        <p:nvPr/>
      </p:nvGrpSpPr>
      <p:grpSpPr>
        <a:xfrm>
          <a:off x="0" y="0"/>
          <a:ext cx="0" cy="0"/>
          <a:chOff x="0" y="0"/>
          <a:chExt cx="0" cy="0"/>
        </a:xfrm>
      </p:grpSpPr>
      <p:grpSp>
        <p:nvGrpSpPr>
          <p:cNvPr id="325" name="Google Shape;325;p16"/>
          <p:cNvGrpSpPr/>
          <p:nvPr/>
        </p:nvGrpSpPr>
        <p:grpSpPr>
          <a:xfrm>
            <a:off x="8132436" y="1277083"/>
            <a:ext cx="596701" cy="598667"/>
            <a:chOff x="1492272" y="1549837"/>
            <a:chExt cx="975001" cy="978213"/>
          </a:xfrm>
        </p:grpSpPr>
        <p:sp>
          <p:nvSpPr>
            <p:cNvPr id="326" name="Google Shape;326;p16"/>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16"/>
          <p:cNvGrpSpPr/>
          <p:nvPr/>
        </p:nvGrpSpPr>
        <p:grpSpPr>
          <a:xfrm>
            <a:off x="265736" y="3712483"/>
            <a:ext cx="596701" cy="598667"/>
            <a:chOff x="1492272" y="1549837"/>
            <a:chExt cx="975001" cy="978213"/>
          </a:xfrm>
        </p:grpSpPr>
        <p:sp>
          <p:nvSpPr>
            <p:cNvPr id="336" name="Google Shape;336;p16"/>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16"/>
          <p:cNvSpPr/>
          <p:nvPr/>
        </p:nvSpPr>
        <p:spPr>
          <a:xfrm>
            <a:off x="559900" y="690775"/>
            <a:ext cx="7718400" cy="4070100"/>
          </a:xfrm>
          <a:prstGeom prst="roundRect">
            <a:avLst>
              <a:gd fmla="val 5291" name="adj"/>
            </a:avLst>
          </a:prstGeom>
          <a:solidFill>
            <a:schemeClr val="lt1"/>
          </a:solid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7" name="Google Shape;347;p16"/>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348" name="Google Shape;348;p16"/>
          <p:cNvSpPr txBox="1"/>
          <p:nvPr>
            <p:ph idx="1" type="subTitle"/>
          </p:nvPr>
        </p:nvSpPr>
        <p:spPr>
          <a:xfrm>
            <a:off x="868268" y="3743450"/>
            <a:ext cx="2455200" cy="534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49" name="Google Shape;349;p16"/>
          <p:cNvSpPr txBox="1"/>
          <p:nvPr>
            <p:ph idx="2" type="subTitle"/>
          </p:nvPr>
        </p:nvSpPr>
        <p:spPr>
          <a:xfrm>
            <a:off x="869155" y="3324463"/>
            <a:ext cx="2453400" cy="369300"/>
          </a:xfrm>
          <a:prstGeom prst="rect">
            <a:avLst/>
          </a:prstGeom>
        </p:spPr>
        <p:txBody>
          <a:bodyPr anchorCtr="0" anchor="t" bIns="0" lIns="0" spcFirstLastPara="1" rIns="0" wrap="square" tIns="0">
            <a:noAutofit/>
          </a:bodyPr>
          <a:lstStyle>
            <a:lvl1pPr indent="0" lvl="0" marL="0" marR="0" rtl="0" algn="ctr">
              <a:lnSpc>
                <a:spcPct val="100000"/>
              </a:lnSpc>
              <a:spcBef>
                <a:spcPts val="0"/>
              </a:spcBef>
              <a:spcAft>
                <a:spcPts val="0"/>
              </a:spcAft>
              <a:buSzPts val="2100"/>
              <a:buFont typeface="Khand"/>
              <a:buNone/>
              <a:defRPr b="1" sz="2100">
                <a:solidFill>
                  <a:schemeClr val="accent6"/>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0" name="Google Shape;350;p16"/>
          <p:cNvSpPr txBox="1"/>
          <p:nvPr>
            <p:ph idx="3" type="subTitle"/>
          </p:nvPr>
        </p:nvSpPr>
        <p:spPr>
          <a:xfrm>
            <a:off x="3345720" y="3744914"/>
            <a:ext cx="2455200" cy="534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51" name="Google Shape;351;p16"/>
          <p:cNvSpPr txBox="1"/>
          <p:nvPr>
            <p:ph idx="4" type="subTitle"/>
          </p:nvPr>
        </p:nvSpPr>
        <p:spPr>
          <a:xfrm>
            <a:off x="3346611" y="3324471"/>
            <a:ext cx="2453400" cy="369300"/>
          </a:xfrm>
          <a:prstGeom prst="rect">
            <a:avLst/>
          </a:prstGeom>
        </p:spPr>
        <p:txBody>
          <a:bodyPr anchorCtr="0" anchor="t" bIns="0" lIns="0" spcFirstLastPara="1" rIns="0" wrap="square" tIns="0">
            <a:noAutofit/>
          </a:bodyPr>
          <a:lstStyle>
            <a:lvl1pPr indent="0" lvl="0" marL="0" marR="0" rtl="0" algn="ctr">
              <a:lnSpc>
                <a:spcPct val="100000"/>
              </a:lnSpc>
              <a:spcBef>
                <a:spcPts val="0"/>
              </a:spcBef>
              <a:spcAft>
                <a:spcPts val="0"/>
              </a:spcAft>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2" name="Google Shape;352;p16"/>
          <p:cNvSpPr txBox="1"/>
          <p:nvPr>
            <p:ph idx="5" type="subTitle"/>
          </p:nvPr>
        </p:nvSpPr>
        <p:spPr>
          <a:xfrm>
            <a:off x="5823171" y="3744914"/>
            <a:ext cx="2455200" cy="534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53" name="Google Shape;353;p16"/>
          <p:cNvSpPr txBox="1"/>
          <p:nvPr>
            <p:ph idx="6" type="subTitle"/>
          </p:nvPr>
        </p:nvSpPr>
        <p:spPr>
          <a:xfrm>
            <a:off x="5824068" y="3324471"/>
            <a:ext cx="2453400" cy="369300"/>
          </a:xfrm>
          <a:prstGeom prst="rect">
            <a:avLst/>
          </a:prstGeom>
        </p:spPr>
        <p:txBody>
          <a:bodyPr anchorCtr="0" anchor="t" bIns="0" lIns="0" spcFirstLastPara="1" rIns="0" wrap="square" tIns="0">
            <a:noAutofit/>
          </a:bodyPr>
          <a:lstStyle>
            <a:lvl1pPr indent="0" lvl="0" marL="0" marR="0" rtl="0" algn="ctr">
              <a:lnSpc>
                <a:spcPct val="100000"/>
              </a:lnSpc>
              <a:spcBef>
                <a:spcPts val="0"/>
              </a:spcBef>
              <a:spcAft>
                <a:spcPts val="0"/>
              </a:spcAft>
              <a:buSzPts val="2100"/>
              <a:buFont typeface="Khand"/>
              <a:buNone/>
              <a:defRPr b="1" sz="2100">
                <a:solidFill>
                  <a:schemeClr val="accent3"/>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4" name="Google Shape;354;p16"/>
          <p:cNvSpPr txBox="1"/>
          <p:nvPr>
            <p:ph hasCustomPrompt="1" type="title"/>
          </p:nvPr>
        </p:nvSpPr>
        <p:spPr>
          <a:xfrm>
            <a:off x="865625" y="2759642"/>
            <a:ext cx="2450700" cy="531600"/>
          </a:xfrm>
          <a:prstGeom prst="rect">
            <a:avLst/>
          </a:prstGeom>
        </p:spPr>
        <p:txBody>
          <a:bodyPr anchorCtr="0" anchor="t" bIns="0" lIns="0" spcFirstLastPara="1" rIns="0" wrap="square" tIns="0">
            <a:noAutofit/>
          </a:bodyPr>
          <a:lstStyle>
            <a:lvl1pPr lvl="0" rtl="0" algn="ctr">
              <a:spcBef>
                <a:spcPts val="0"/>
              </a:spcBef>
              <a:spcAft>
                <a:spcPts val="0"/>
              </a:spcAft>
              <a:buSzPts val="12000"/>
              <a:buNone/>
              <a:defRPr sz="3500">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5" name="Google Shape;355;p16"/>
          <p:cNvSpPr txBox="1"/>
          <p:nvPr>
            <p:ph hasCustomPrompt="1" idx="7" type="title"/>
          </p:nvPr>
        </p:nvSpPr>
        <p:spPr>
          <a:xfrm>
            <a:off x="3349745" y="2757353"/>
            <a:ext cx="2450700" cy="531600"/>
          </a:xfrm>
          <a:prstGeom prst="rect">
            <a:avLst/>
          </a:prstGeom>
        </p:spPr>
        <p:txBody>
          <a:bodyPr anchorCtr="0" anchor="t" bIns="0" lIns="0" spcFirstLastPara="1" rIns="0" wrap="square" tIns="0">
            <a:noAutofit/>
          </a:bodyPr>
          <a:lstStyle>
            <a:lvl1pPr lvl="0" rtl="0" algn="ctr">
              <a:spcBef>
                <a:spcPts val="0"/>
              </a:spcBef>
              <a:spcAft>
                <a:spcPts val="0"/>
              </a:spcAft>
              <a:buSzPts val="12000"/>
              <a:buNone/>
              <a:defRPr sz="35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6" name="Google Shape;356;p16"/>
          <p:cNvSpPr txBox="1"/>
          <p:nvPr>
            <p:ph hasCustomPrompt="1" idx="8" type="title"/>
          </p:nvPr>
        </p:nvSpPr>
        <p:spPr>
          <a:xfrm>
            <a:off x="5825421" y="2757353"/>
            <a:ext cx="2450700" cy="531600"/>
          </a:xfrm>
          <a:prstGeom prst="rect">
            <a:avLst/>
          </a:prstGeom>
        </p:spPr>
        <p:txBody>
          <a:bodyPr anchorCtr="0" anchor="t" bIns="0" lIns="0" spcFirstLastPara="1" rIns="0" wrap="square" tIns="0">
            <a:noAutofit/>
          </a:bodyPr>
          <a:lstStyle>
            <a:lvl1pPr lvl="0" rtl="0" algn="ctr">
              <a:spcBef>
                <a:spcPts val="0"/>
              </a:spcBef>
              <a:spcAft>
                <a:spcPts val="0"/>
              </a:spcAft>
              <a:buSzPts val="12000"/>
              <a:buNone/>
              <a:defRPr sz="3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7" name="Google Shape;357;p16"/>
          <p:cNvSpPr txBox="1"/>
          <p:nvPr>
            <p:ph idx="9"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358" name="Shape 358"/>
        <p:cNvGrpSpPr/>
        <p:nvPr/>
      </p:nvGrpSpPr>
      <p:grpSpPr>
        <a:xfrm>
          <a:off x="0" y="0"/>
          <a:ext cx="0" cy="0"/>
          <a:chOff x="0" y="0"/>
          <a:chExt cx="0" cy="0"/>
        </a:xfrm>
      </p:grpSpPr>
      <p:sp>
        <p:nvSpPr>
          <p:cNvPr id="359" name="Google Shape;359;p17"/>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4" name="Google Shape;364;p17"/>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sp>
        <p:nvSpPr>
          <p:cNvPr id="365" name="Google Shape;365;p17"/>
          <p:cNvSpPr txBox="1"/>
          <p:nvPr>
            <p:ph idx="1" type="subTitle"/>
          </p:nvPr>
        </p:nvSpPr>
        <p:spPr>
          <a:xfrm>
            <a:off x="1205700" y="2321400"/>
            <a:ext cx="3657600" cy="1313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66" name="Google Shape;366;p17"/>
          <p:cNvSpPr txBox="1"/>
          <p:nvPr>
            <p:ph type="title"/>
          </p:nvPr>
        </p:nvSpPr>
        <p:spPr>
          <a:xfrm>
            <a:off x="1205700" y="1712625"/>
            <a:ext cx="4257000" cy="3624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367" name="Shape 367"/>
        <p:cNvGrpSpPr/>
        <p:nvPr/>
      </p:nvGrpSpPr>
      <p:grpSpPr>
        <a:xfrm>
          <a:off x="0" y="0"/>
          <a:ext cx="0" cy="0"/>
          <a:chOff x="0" y="0"/>
          <a:chExt cx="0" cy="0"/>
        </a:xfrm>
      </p:grpSpPr>
      <p:grpSp>
        <p:nvGrpSpPr>
          <p:cNvPr id="368" name="Google Shape;368;p18"/>
          <p:cNvGrpSpPr/>
          <p:nvPr/>
        </p:nvGrpSpPr>
        <p:grpSpPr>
          <a:xfrm>
            <a:off x="253636" y="1144883"/>
            <a:ext cx="596701" cy="598667"/>
            <a:chOff x="1492272" y="1549837"/>
            <a:chExt cx="975001" cy="978213"/>
          </a:xfrm>
        </p:grpSpPr>
        <p:sp>
          <p:nvSpPr>
            <p:cNvPr id="369" name="Google Shape;369;p18"/>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8"/>
          <p:cNvGrpSpPr/>
          <p:nvPr/>
        </p:nvGrpSpPr>
        <p:grpSpPr>
          <a:xfrm>
            <a:off x="8132436" y="3683133"/>
            <a:ext cx="596701" cy="598667"/>
            <a:chOff x="1492272" y="1549837"/>
            <a:chExt cx="975001" cy="978213"/>
          </a:xfrm>
        </p:grpSpPr>
        <p:sp>
          <p:nvSpPr>
            <p:cNvPr id="379" name="Google Shape;379;p18"/>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18"/>
          <p:cNvSpPr/>
          <p:nvPr/>
        </p:nvSpPr>
        <p:spPr>
          <a:xfrm>
            <a:off x="559900" y="690775"/>
            <a:ext cx="7718400" cy="4070100"/>
          </a:xfrm>
          <a:prstGeom prst="roundRect">
            <a:avLst>
              <a:gd fmla="val 5291" name="adj"/>
            </a:avLst>
          </a:prstGeom>
          <a:solidFill>
            <a:schemeClr val="lt1"/>
          </a:solid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txBox="1"/>
          <p:nvPr>
            <p:ph idx="1" type="subTitle"/>
          </p:nvPr>
        </p:nvSpPr>
        <p:spPr>
          <a:xfrm>
            <a:off x="995625" y="2804350"/>
            <a:ext cx="2342100" cy="799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1" name="Google Shape;391;p18"/>
          <p:cNvSpPr txBox="1"/>
          <p:nvPr>
            <p:ph idx="2" type="subTitle"/>
          </p:nvPr>
        </p:nvSpPr>
        <p:spPr>
          <a:xfrm>
            <a:off x="995325" y="2384250"/>
            <a:ext cx="23427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2" name="Google Shape;392;p18"/>
          <p:cNvSpPr txBox="1"/>
          <p:nvPr>
            <p:ph idx="3" type="subTitle"/>
          </p:nvPr>
        </p:nvSpPr>
        <p:spPr>
          <a:xfrm>
            <a:off x="3401671" y="2804350"/>
            <a:ext cx="2340300" cy="799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3" name="Google Shape;393;p18"/>
          <p:cNvSpPr txBox="1"/>
          <p:nvPr>
            <p:ph idx="4" type="subTitle"/>
          </p:nvPr>
        </p:nvSpPr>
        <p:spPr>
          <a:xfrm>
            <a:off x="3401536" y="2384250"/>
            <a:ext cx="2340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18"/>
          <p:cNvSpPr txBox="1"/>
          <p:nvPr>
            <p:ph idx="5" type="subTitle"/>
          </p:nvPr>
        </p:nvSpPr>
        <p:spPr>
          <a:xfrm>
            <a:off x="5806247" y="2805192"/>
            <a:ext cx="2340300" cy="799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5" name="Google Shape;395;p18"/>
          <p:cNvSpPr txBox="1"/>
          <p:nvPr>
            <p:ph idx="6" type="subTitle"/>
          </p:nvPr>
        </p:nvSpPr>
        <p:spPr>
          <a:xfrm>
            <a:off x="5805947" y="2385092"/>
            <a:ext cx="2340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6" name="Google Shape;396;p18"/>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97" name="Google Shape;397;p18"/>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
    <p:spTree>
      <p:nvGrpSpPr>
        <p:cNvPr id="398" name="Shape 398"/>
        <p:cNvGrpSpPr/>
        <p:nvPr/>
      </p:nvGrpSpPr>
      <p:grpSpPr>
        <a:xfrm>
          <a:off x="0" y="0"/>
          <a:ext cx="0" cy="0"/>
          <a:chOff x="0" y="0"/>
          <a:chExt cx="0" cy="0"/>
        </a:xfrm>
      </p:grpSpPr>
      <p:grpSp>
        <p:nvGrpSpPr>
          <p:cNvPr id="399" name="Google Shape;399;p19"/>
          <p:cNvGrpSpPr/>
          <p:nvPr/>
        </p:nvGrpSpPr>
        <p:grpSpPr>
          <a:xfrm flipH="1">
            <a:off x="4272036" y="4458371"/>
            <a:ext cx="596701" cy="598667"/>
            <a:chOff x="1492272" y="1549837"/>
            <a:chExt cx="975001" cy="978213"/>
          </a:xfrm>
        </p:grpSpPr>
        <p:sp>
          <p:nvSpPr>
            <p:cNvPr id="400" name="Google Shape;400;p19"/>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19"/>
          <p:cNvGrpSpPr/>
          <p:nvPr/>
        </p:nvGrpSpPr>
        <p:grpSpPr>
          <a:xfrm flipH="1">
            <a:off x="4273661" y="236221"/>
            <a:ext cx="596701" cy="598667"/>
            <a:chOff x="1492272" y="1549837"/>
            <a:chExt cx="975001" cy="978213"/>
          </a:xfrm>
        </p:grpSpPr>
        <p:sp>
          <p:nvSpPr>
            <p:cNvPr id="410" name="Google Shape;410;p19"/>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19"/>
          <p:cNvSpPr/>
          <p:nvPr/>
        </p:nvSpPr>
        <p:spPr>
          <a:xfrm>
            <a:off x="559900" y="690775"/>
            <a:ext cx="7718400" cy="4070100"/>
          </a:xfrm>
          <a:prstGeom prst="roundRect">
            <a:avLst>
              <a:gd fmla="val 5291" name="adj"/>
            </a:avLst>
          </a:prstGeom>
          <a:solidFill>
            <a:schemeClr val="lt1"/>
          </a:solid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txBox="1"/>
          <p:nvPr>
            <p:ph idx="1" type="subTitle"/>
          </p:nvPr>
        </p:nvSpPr>
        <p:spPr>
          <a:xfrm>
            <a:off x="1658214" y="1416225"/>
            <a:ext cx="5827800" cy="1143000"/>
          </a:xfrm>
          <a:prstGeom prst="rect">
            <a:avLst/>
          </a:prstGeom>
        </p:spPr>
        <p:txBody>
          <a:bodyPr anchorCtr="0" anchor="t" bIns="0" lIns="0" spcFirstLastPara="1" rIns="0" wrap="square" tIns="0">
            <a:noAutofit/>
          </a:bodyPr>
          <a:lstStyle>
            <a:lvl1pPr lvl="0" rtl="0">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22" name="Google Shape;422;p19"/>
          <p:cNvSpPr txBox="1"/>
          <p:nvPr>
            <p:ph idx="2" type="subTitle"/>
          </p:nvPr>
        </p:nvSpPr>
        <p:spPr>
          <a:xfrm>
            <a:off x="1657986" y="996125"/>
            <a:ext cx="58248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23" name="Google Shape;423;p19"/>
          <p:cNvSpPr txBox="1"/>
          <p:nvPr>
            <p:ph idx="3" type="subTitle"/>
          </p:nvPr>
        </p:nvSpPr>
        <p:spPr>
          <a:xfrm>
            <a:off x="1660376" y="3099775"/>
            <a:ext cx="5823300" cy="1144800"/>
          </a:xfrm>
          <a:prstGeom prst="rect">
            <a:avLst/>
          </a:prstGeom>
        </p:spPr>
        <p:txBody>
          <a:bodyPr anchorCtr="0" anchor="t" bIns="0" lIns="0" spcFirstLastPara="1" rIns="0" wrap="square" tIns="0">
            <a:noAutofit/>
          </a:bodyPr>
          <a:lstStyle>
            <a:lvl1pPr lvl="0" rtl="0" algn="r">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424" name="Google Shape;424;p19"/>
          <p:cNvSpPr txBox="1"/>
          <p:nvPr>
            <p:ph idx="4" type="subTitle"/>
          </p:nvPr>
        </p:nvSpPr>
        <p:spPr>
          <a:xfrm>
            <a:off x="1659724" y="2679675"/>
            <a:ext cx="5824800" cy="369300"/>
          </a:xfrm>
          <a:prstGeom prst="rect">
            <a:avLst/>
          </a:prstGeom>
        </p:spPr>
        <p:txBody>
          <a:bodyPr anchorCtr="0" anchor="t" bIns="0" lIns="0" spcFirstLastPara="1" rIns="0" wrap="square" tIns="0">
            <a:noAutofit/>
          </a:bodyPr>
          <a:lstStyle>
            <a:lvl1pPr indent="0" lvl="0" marL="0" rtl="0" algn="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425" name="Shape 425"/>
        <p:cNvGrpSpPr/>
        <p:nvPr/>
      </p:nvGrpSpPr>
      <p:grpSpPr>
        <a:xfrm>
          <a:off x="0" y="0"/>
          <a:ext cx="0" cy="0"/>
          <a:chOff x="0" y="0"/>
          <a:chExt cx="0" cy="0"/>
        </a:xfrm>
      </p:grpSpPr>
      <p:grpSp>
        <p:nvGrpSpPr>
          <p:cNvPr id="426" name="Google Shape;426;p20"/>
          <p:cNvGrpSpPr/>
          <p:nvPr/>
        </p:nvGrpSpPr>
        <p:grpSpPr>
          <a:xfrm>
            <a:off x="8132436" y="3683133"/>
            <a:ext cx="596701" cy="598667"/>
            <a:chOff x="1492272" y="1549837"/>
            <a:chExt cx="975001" cy="978213"/>
          </a:xfrm>
        </p:grpSpPr>
        <p:sp>
          <p:nvSpPr>
            <p:cNvPr id="427" name="Google Shape;427;p20"/>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0"/>
          <p:cNvGrpSpPr/>
          <p:nvPr/>
        </p:nvGrpSpPr>
        <p:grpSpPr>
          <a:xfrm>
            <a:off x="1058111" y="241433"/>
            <a:ext cx="596701" cy="598667"/>
            <a:chOff x="1492272" y="1549837"/>
            <a:chExt cx="975001" cy="978213"/>
          </a:xfrm>
        </p:grpSpPr>
        <p:sp>
          <p:nvSpPr>
            <p:cNvPr id="437" name="Google Shape;437;p20"/>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20"/>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20"/>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452" name="Google Shape;452;p20"/>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3"/>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3"/>
          <p:cNvGrpSpPr/>
          <p:nvPr/>
        </p:nvGrpSpPr>
        <p:grpSpPr>
          <a:xfrm flipH="1">
            <a:off x="4273661" y="236221"/>
            <a:ext cx="596701" cy="598667"/>
            <a:chOff x="1492272" y="1549837"/>
            <a:chExt cx="975001" cy="978213"/>
          </a:xfrm>
        </p:grpSpPr>
        <p:sp>
          <p:nvSpPr>
            <p:cNvPr id="118" name="Google Shape;118;p3"/>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3"/>
          <p:cNvGrpSpPr/>
          <p:nvPr/>
        </p:nvGrpSpPr>
        <p:grpSpPr>
          <a:xfrm flipH="1">
            <a:off x="4273661" y="4306538"/>
            <a:ext cx="596701" cy="598667"/>
            <a:chOff x="1492272" y="1549837"/>
            <a:chExt cx="975001" cy="978213"/>
          </a:xfrm>
        </p:grpSpPr>
        <p:sp>
          <p:nvSpPr>
            <p:cNvPr id="128" name="Google Shape;128;p3"/>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3"/>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3"/>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3"/>
          <p:cNvSpPr txBox="1"/>
          <p:nvPr>
            <p:ph type="title"/>
          </p:nvPr>
        </p:nvSpPr>
        <p:spPr>
          <a:xfrm>
            <a:off x="2942275" y="1664425"/>
            <a:ext cx="5093700" cy="13164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3600"/>
              <a:buNone/>
              <a:defRPr b="1"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3"/>
          <p:cNvSpPr txBox="1"/>
          <p:nvPr>
            <p:ph idx="1" type="subTitle"/>
          </p:nvPr>
        </p:nvSpPr>
        <p:spPr>
          <a:xfrm>
            <a:off x="2942275" y="3085338"/>
            <a:ext cx="4141800" cy="280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4" name="Google Shape;144;p3"/>
          <p:cNvSpPr txBox="1"/>
          <p:nvPr>
            <p:ph hasCustomPrompt="1" idx="2" type="title"/>
          </p:nvPr>
        </p:nvSpPr>
        <p:spPr>
          <a:xfrm>
            <a:off x="1879000" y="1798650"/>
            <a:ext cx="775500" cy="7209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453" name="Shape 453"/>
        <p:cNvGrpSpPr/>
        <p:nvPr/>
      </p:nvGrpSpPr>
      <p:grpSpPr>
        <a:xfrm>
          <a:off x="0" y="0"/>
          <a:ext cx="0" cy="0"/>
          <a:chOff x="0" y="0"/>
          <a:chExt cx="0" cy="0"/>
        </a:xfrm>
      </p:grpSpPr>
      <p:sp>
        <p:nvSpPr>
          <p:cNvPr id="454" name="Google Shape;454;p21"/>
          <p:cNvSpPr/>
          <p:nvPr/>
        </p:nvSpPr>
        <p:spPr>
          <a:xfrm>
            <a:off x="712300" y="8431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864700" y="6907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1086837" y="7940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1316020" y="7940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1545281" y="7940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21"/>
          <p:cNvCxnSpPr/>
          <p:nvPr/>
        </p:nvCxnSpPr>
        <p:spPr>
          <a:xfrm>
            <a:off x="864700" y="1022075"/>
            <a:ext cx="7719300" cy="0"/>
          </a:xfrm>
          <a:prstGeom prst="straightConnector1">
            <a:avLst/>
          </a:prstGeom>
          <a:noFill/>
          <a:ln cap="flat" cmpd="sng" w="9525">
            <a:solidFill>
              <a:schemeClr val="dk2"/>
            </a:solidFill>
            <a:prstDash val="solid"/>
            <a:round/>
            <a:headEnd len="med" w="med" type="none"/>
            <a:tailEnd len="med" w="med" type="none"/>
          </a:ln>
        </p:spPr>
      </p:cxnSp>
      <p:sp>
        <p:nvSpPr>
          <p:cNvPr id="460" name="Google Shape;460;p21"/>
          <p:cNvSpPr txBox="1"/>
          <p:nvPr>
            <p:ph type="title"/>
          </p:nvPr>
        </p:nvSpPr>
        <p:spPr>
          <a:xfrm>
            <a:off x="1783413" y="1664425"/>
            <a:ext cx="4345500" cy="1316400"/>
          </a:xfrm>
          <a:prstGeom prst="rect">
            <a:avLst/>
          </a:prstGeom>
        </p:spPr>
        <p:txBody>
          <a:bodyPr anchorCtr="0" anchor="ctr" bIns="0" lIns="0" spcFirstLastPara="1" rIns="0" wrap="square" tIns="0">
            <a:noAutofit/>
          </a:bodyPr>
          <a:lstStyle>
            <a:lvl1pPr lvl="0" rtl="0" algn="r">
              <a:lnSpc>
                <a:spcPct val="80000"/>
              </a:lnSpc>
              <a:spcBef>
                <a:spcPts val="0"/>
              </a:spcBef>
              <a:spcAft>
                <a:spcPts val="0"/>
              </a:spcAft>
              <a:buSzPts val="3600"/>
              <a:buNone/>
              <a:defRPr b="1" sz="55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61" name="Google Shape;461;p21"/>
          <p:cNvSpPr txBox="1"/>
          <p:nvPr>
            <p:ph idx="1" type="subTitle"/>
          </p:nvPr>
        </p:nvSpPr>
        <p:spPr>
          <a:xfrm>
            <a:off x="1987088" y="3178550"/>
            <a:ext cx="4141800" cy="2802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8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62" name="Google Shape;462;p21"/>
          <p:cNvSpPr txBox="1"/>
          <p:nvPr>
            <p:ph hasCustomPrompt="1" idx="2" type="title"/>
          </p:nvPr>
        </p:nvSpPr>
        <p:spPr>
          <a:xfrm>
            <a:off x="6563700" y="1844250"/>
            <a:ext cx="743100" cy="6297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463" name="Shape 463"/>
        <p:cNvGrpSpPr/>
        <p:nvPr/>
      </p:nvGrpSpPr>
      <p:grpSpPr>
        <a:xfrm>
          <a:off x="0" y="0"/>
          <a:ext cx="0" cy="0"/>
          <a:chOff x="0" y="0"/>
          <a:chExt cx="0" cy="0"/>
        </a:xfrm>
      </p:grpSpPr>
      <p:grpSp>
        <p:nvGrpSpPr>
          <p:cNvPr id="464" name="Google Shape;464;p22"/>
          <p:cNvGrpSpPr/>
          <p:nvPr/>
        </p:nvGrpSpPr>
        <p:grpSpPr>
          <a:xfrm>
            <a:off x="8132436" y="3683133"/>
            <a:ext cx="596701" cy="598667"/>
            <a:chOff x="1492272" y="1549837"/>
            <a:chExt cx="975001" cy="978213"/>
          </a:xfrm>
        </p:grpSpPr>
        <p:sp>
          <p:nvSpPr>
            <p:cNvPr id="465" name="Google Shape;465;p22"/>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2"/>
          <p:cNvGrpSpPr/>
          <p:nvPr/>
        </p:nvGrpSpPr>
        <p:grpSpPr>
          <a:xfrm>
            <a:off x="1058111" y="241433"/>
            <a:ext cx="596701" cy="598667"/>
            <a:chOff x="1492272" y="1549837"/>
            <a:chExt cx="975001" cy="978213"/>
          </a:xfrm>
        </p:grpSpPr>
        <p:sp>
          <p:nvSpPr>
            <p:cNvPr id="475" name="Google Shape;475;p22"/>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22"/>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 name="Google Shape;486;p22"/>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487" name="Google Shape;487;p22"/>
          <p:cNvSpPr txBox="1"/>
          <p:nvPr>
            <p:ph idx="1" type="subTitle"/>
          </p:nvPr>
        </p:nvSpPr>
        <p:spPr>
          <a:xfrm>
            <a:off x="1294475" y="2401824"/>
            <a:ext cx="1947000" cy="257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88" name="Google Shape;488;p22"/>
          <p:cNvSpPr txBox="1"/>
          <p:nvPr>
            <p:ph idx="2" type="subTitle"/>
          </p:nvPr>
        </p:nvSpPr>
        <p:spPr>
          <a:xfrm>
            <a:off x="1294275" y="2054175"/>
            <a:ext cx="19476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9" name="Google Shape;489;p22"/>
          <p:cNvSpPr txBox="1"/>
          <p:nvPr>
            <p:ph idx="3" type="subTitle"/>
          </p:nvPr>
        </p:nvSpPr>
        <p:spPr>
          <a:xfrm>
            <a:off x="3596750" y="2401824"/>
            <a:ext cx="1950300" cy="257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90" name="Google Shape;490;p22"/>
          <p:cNvSpPr txBox="1"/>
          <p:nvPr>
            <p:ph idx="4" type="subTitle"/>
          </p:nvPr>
        </p:nvSpPr>
        <p:spPr>
          <a:xfrm>
            <a:off x="3596550" y="2054175"/>
            <a:ext cx="1950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1" name="Google Shape;491;p22"/>
          <p:cNvSpPr txBox="1"/>
          <p:nvPr>
            <p:ph idx="5" type="subTitle"/>
          </p:nvPr>
        </p:nvSpPr>
        <p:spPr>
          <a:xfrm>
            <a:off x="5902325" y="2402095"/>
            <a:ext cx="1947000" cy="257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92" name="Google Shape;492;p22"/>
          <p:cNvSpPr txBox="1"/>
          <p:nvPr>
            <p:ph idx="6" type="subTitle"/>
          </p:nvPr>
        </p:nvSpPr>
        <p:spPr>
          <a:xfrm>
            <a:off x="5902125" y="2055017"/>
            <a:ext cx="19476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3" name="Google Shape;493;p22"/>
          <p:cNvSpPr txBox="1"/>
          <p:nvPr>
            <p:ph idx="7" type="subTitle"/>
          </p:nvPr>
        </p:nvSpPr>
        <p:spPr>
          <a:xfrm>
            <a:off x="1294489" y="4067797"/>
            <a:ext cx="1947000" cy="255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94" name="Google Shape;494;p22"/>
          <p:cNvSpPr txBox="1"/>
          <p:nvPr>
            <p:ph idx="8" type="subTitle"/>
          </p:nvPr>
        </p:nvSpPr>
        <p:spPr>
          <a:xfrm>
            <a:off x="1294275" y="3721608"/>
            <a:ext cx="19476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5" name="Google Shape;495;p22"/>
          <p:cNvSpPr txBox="1"/>
          <p:nvPr>
            <p:ph idx="9" type="subTitle"/>
          </p:nvPr>
        </p:nvSpPr>
        <p:spPr>
          <a:xfrm>
            <a:off x="3596764" y="4067797"/>
            <a:ext cx="1950300" cy="255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96" name="Google Shape;496;p22"/>
          <p:cNvSpPr txBox="1"/>
          <p:nvPr>
            <p:ph idx="13" type="subTitle"/>
          </p:nvPr>
        </p:nvSpPr>
        <p:spPr>
          <a:xfrm>
            <a:off x="3596550" y="3721608"/>
            <a:ext cx="1950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7" name="Google Shape;497;p22"/>
          <p:cNvSpPr txBox="1"/>
          <p:nvPr>
            <p:ph idx="14" type="subTitle"/>
          </p:nvPr>
        </p:nvSpPr>
        <p:spPr>
          <a:xfrm>
            <a:off x="5902339" y="4067797"/>
            <a:ext cx="1947000" cy="255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98" name="Google Shape;498;p22"/>
          <p:cNvSpPr txBox="1"/>
          <p:nvPr>
            <p:ph idx="15" type="subTitle"/>
          </p:nvPr>
        </p:nvSpPr>
        <p:spPr>
          <a:xfrm>
            <a:off x="5902125" y="3721608"/>
            <a:ext cx="19476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9" name="Google Shape;499;p22"/>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_1">
    <p:spTree>
      <p:nvGrpSpPr>
        <p:cNvPr id="500" name="Shape 500"/>
        <p:cNvGrpSpPr/>
        <p:nvPr/>
      </p:nvGrpSpPr>
      <p:grpSpPr>
        <a:xfrm>
          <a:off x="0" y="0"/>
          <a:ext cx="0" cy="0"/>
          <a:chOff x="0" y="0"/>
          <a:chExt cx="0" cy="0"/>
        </a:xfrm>
      </p:grpSpPr>
      <p:grpSp>
        <p:nvGrpSpPr>
          <p:cNvPr id="501" name="Google Shape;501;p23"/>
          <p:cNvGrpSpPr/>
          <p:nvPr/>
        </p:nvGrpSpPr>
        <p:grpSpPr>
          <a:xfrm>
            <a:off x="8132436" y="3425958"/>
            <a:ext cx="596701" cy="598667"/>
            <a:chOff x="1492272" y="1549837"/>
            <a:chExt cx="975001" cy="978213"/>
          </a:xfrm>
        </p:grpSpPr>
        <p:sp>
          <p:nvSpPr>
            <p:cNvPr id="502" name="Google Shape;502;p23"/>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3"/>
          <p:cNvGrpSpPr/>
          <p:nvPr/>
        </p:nvGrpSpPr>
        <p:grpSpPr>
          <a:xfrm>
            <a:off x="265736" y="1506458"/>
            <a:ext cx="596701" cy="598667"/>
            <a:chOff x="1492272" y="1549837"/>
            <a:chExt cx="975001" cy="978213"/>
          </a:xfrm>
        </p:grpSpPr>
        <p:sp>
          <p:nvSpPr>
            <p:cNvPr id="512" name="Google Shape;512;p23"/>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23"/>
          <p:cNvSpPr/>
          <p:nvPr/>
        </p:nvSpPr>
        <p:spPr>
          <a:xfrm>
            <a:off x="559900" y="690775"/>
            <a:ext cx="7718400" cy="4070100"/>
          </a:xfrm>
          <a:prstGeom prst="roundRect">
            <a:avLst>
              <a:gd fmla="val 5291" name="adj"/>
            </a:avLst>
          </a:prstGeom>
          <a:solidFill>
            <a:schemeClr val="lt1"/>
          </a:solid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23"/>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524" name="Google Shape;524;p23"/>
          <p:cNvSpPr txBox="1"/>
          <p:nvPr>
            <p:ph idx="1" type="subTitle"/>
          </p:nvPr>
        </p:nvSpPr>
        <p:spPr>
          <a:xfrm>
            <a:off x="1564680" y="1879953"/>
            <a:ext cx="2731500" cy="876300"/>
          </a:xfrm>
          <a:prstGeom prst="rect">
            <a:avLst/>
          </a:prstGeom>
        </p:spPr>
        <p:txBody>
          <a:bodyPr anchorCtr="0" anchor="t" bIns="0" lIns="0" spcFirstLastPara="1" rIns="0" wrap="square" tIns="0">
            <a:noAutofit/>
          </a:bodyPr>
          <a:lstStyle>
            <a:lvl1pPr lvl="0" marR="9144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25" name="Google Shape;525;p23"/>
          <p:cNvSpPr txBox="1"/>
          <p:nvPr>
            <p:ph idx="2" type="subTitle"/>
          </p:nvPr>
        </p:nvSpPr>
        <p:spPr>
          <a:xfrm>
            <a:off x="1564400" y="1456100"/>
            <a:ext cx="27324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6" name="Google Shape;526;p23"/>
          <p:cNvSpPr txBox="1"/>
          <p:nvPr>
            <p:ph idx="3" type="subTitle"/>
          </p:nvPr>
        </p:nvSpPr>
        <p:spPr>
          <a:xfrm>
            <a:off x="4845625" y="1880240"/>
            <a:ext cx="2733000" cy="877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27" name="Google Shape;527;p23"/>
          <p:cNvSpPr txBox="1"/>
          <p:nvPr>
            <p:ph idx="4" type="subTitle"/>
          </p:nvPr>
        </p:nvSpPr>
        <p:spPr>
          <a:xfrm>
            <a:off x="4845350" y="1456942"/>
            <a:ext cx="27342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8" name="Google Shape;528;p23"/>
          <p:cNvSpPr txBox="1"/>
          <p:nvPr>
            <p:ph idx="5" type="subTitle"/>
          </p:nvPr>
        </p:nvSpPr>
        <p:spPr>
          <a:xfrm>
            <a:off x="1564700" y="3261150"/>
            <a:ext cx="2731500" cy="877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29" name="Google Shape;529;p23"/>
          <p:cNvSpPr txBox="1"/>
          <p:nvPr>
            <p:ph idx="6" type="subTitle"/>
          </p:nvPr>
        </p:nvSpPr>
        <p:spPr>
          <a:xfrm>
            <a:off x="1564400" y="2838762"/>
            <a:ext cx="27324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0" name="Google Shape;530;p23"/>
          <p:cNvSpPr txBox="1"/>
          <p:nvPr>
            <p:ph idx="7" type="subTitle"/>
          </p:nvPr>
        </p:nvSpPr>
        <p:spPr>
          <a:xfrm>
            <a:off x="4845650" y="3261148"/>
            <a:ext cx="2733000" cy="87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31" name="Google Shape;531;p23"/>
          <p:cNvSpPr txBox="1"/>
          <p:nvPr>
            <p:ph idx="8" type="subTitle"/>
          </p:nvPr>
        </p:nvSpPr>
        <p:spPr>
          <a:xfrm>
            <a:off x="4845350" y="2838762"/>
            <a:ext cx="27342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2" name="Google Shape;532;p23"/>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5">
    <p:spTree>
      <p:nvGrpSpPr>
        <p:cNvPr id="533" name="Shape 533"/>
        <p:cNvGrpSpPr/>
        <p:nvPr/>
      </p:nvGrpSpPr>
      <p:grpSpPr>
        <a:xfrm>
          <a:off x="0" y="0"/>
          <a:ext cx="0" cy="0"/>
          <a:chOff x="0" y="0"/>
          <a:chExt cx="0" cy="0"/>
        </a:xfrm>
      </p:grpSpPr>
      <p:sp>
        <p:nvSpPr>
          <p:cNvPr id="534" name="Google Shape;534;p24"/>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24"/>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sp>
        <p:nvSpPr>
          <p:cNvPr id="540" name="Google Shape;540;p24"/>
          <p:cNvSpPr txBox="1"/>
          <p:nvPr>
            <p:ph type="title"/>
          </p:nvPr>
        </p:nvSpPr>
        <p:spPr>
          <a:xfrm>
            <a:off x="1358925" y="1284250"/>
            <a:ext cx="3756300" cy="17415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4200"/>
              <a:buNone/>
              <a:defRPr sz="3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1" name="Google Shape;541;p24"/>
          <p:cNvSpPr txBox="1"/>
          <p:nvPr>
            <p:ph idx="1" type="subTitle"/>
          </p:nvPr>
        </p:nvSpPr>
        <p:spPr>
          <a:xfrm>
            <a:off x="1358913" y="3259400"/>
            <a:ext cx="3756300" cy="8340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
    <p:spTree>
      <p:nvGrpSpPr>
        <p:cNvPr id="542" name="Shape 542"/>
        <p:cNvGrpSpPr/>
        <p:nvPr/>
      </p:nvGrpSpPr>
      <p:grpSpPr>
        <a:xfrm>
          <a:off x="0" y="0"/>
          <a:ext cx="0" cy="0"/>
          <a:chOff x="0" y="0"/>
          <a:chExt cx="0" cy="0"/>
        </a:xfrm>
      </p:grpSpPr>
      <p:sp>
        <p:nvSpPr>
          <p:cNvPr id="543" name="Google Shape;543;p25"/>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5" name="Google Shape;545;p25"/>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546" name="Google Shape;546;p25"/>
          <p:cNvSpPr txBox="1"/>
          <p:nvPr>
            <p:ph idx="1" type="subTitle"/>
          </p:nvPr>
        </p:nvSpPr>
        <p:spPr>
          <a:xfrm>
            <a:off x="1198325" y="2790225"/>
            <a:ext cx="2139300" cy="558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47" name="Google Shape;547;p25"/>
          <p:cNvSpPr txBox="1"/>
          <p:nvPr>
            <p:ph idx="2" type="subTitle"/>
          </p:nvPr>
        </p:nvSpPr>
        <p:spPr>
          <a:xfrm>
            <a:off x="1198022" y="3364992"/>
            <a:ext cx="2139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8" name="Google Shape;548;p25"/>
          <p:cNvSpPr txBox="1"/>
          <p:nvPr>
            <p:ph idx="3" type="subTitle"/>
          </p:nvPr>
        </p:nvSpPr>
        <p:spPr>
          <a:xfrm>
            <a:off x="3502254" y="2790225"/>
            <a:ext cx="2139300" cy="558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49" name="Google Shape;549;p25"/>
          <p:cNvSpPr txBox="1"/>
          <p:nvPr>
            <p:ph idx="4" type="subTitle"/>
          </p:nvPr>
        </p:nvSpPr>
        <p:spPr>
          <a:xfrm>
            <a:off x="3501947" y="3364992"/>
            <a:ext cx="2139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0" name="Google Shape;550;p25"/>
          <p:cNvSpPr txBox="1"/>
          <p:nvPr>
            <p:ph idx="5" type="subTitle"/>
          </p:nvPr>
        </p:nvSpPr>
        <p:spPr>
          <a:xfrm>
            <a:off x="5806172" y="2790813"/>
            <a:ext cx="2139300" cy="558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51" name="Google Shape;551;p25"/>
          <p:cNvSpPr txBox="1"/>
          <p:nvPr>
            <p:ph idx="6" type="subTitle"/>
          </p:nvPr>
        </p:nvSpPr>
        <p:spPr>
          <a:xfrm>
            <a:off x="5805872" y="3365834"/>
            <a:ext cx="2139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2" name="Google Shape;552;p25"/>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7_1">
    <p:spTree>
      <p:nvGrpSpPr>
        <p:cNvPr id="553" name="Shape 553"/>
        <p:cNvGrpSpPr/>
        <p:nvPr/>
      </p:nvGrpSpPr>
      <p:grpSpPr>
        <a:xfrm>
          <a:off x="0" y="0"/>
          <a:ext cx="0" cy="0"/>
          <a:chOff x="0" y="0"/>
          <a:chExt cx="0" cy="0"/>
        </a:xfrm>
      </p:grpSpPr>
      <p:sp>
        <p:nvSpPr>
          <p:cNvPr id="554" name="Google Shape;554;p26"/>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6" name="Google Shape;556;p26"/>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557" name="Google Shape;557;p26"/>
          <p:cNvSpPr txBox="1"/>
          <p:nvPr>
            <p:ph idx="1" type="subTitle"/>
          </p:nvPr>
        </p:nvSpPr>
        <p:spPr>
          <a:xfrm>
            <a:off x="2939488" y="1887813"/>
            <a:ext cx="4151400" cy="530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58" name="Google Shape;558;p26"/>
          <p:cNvSpPr txBox="1"/>
          <p:nvPr>
            <p:ph idx="2" type="subTitle"/>
          </p:nvPr>
        </p:nvSpPr>
        <p:spPr>
          <a:xfrm>
            <a:off x="2938989" y="1467713"/>
            <a:ext cx="41514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59" name="Google Shape;559;p26"/>
          <p:cNvSpPr txBox="1"/>
          <p:nvPr>
            <p:ph idx="3" type="subTitle"/>
          </p:nvPr>
        </p:nvSpPr>
        <p:spPr>
          <a:xfrm>
            <a:off x="2939488" y="2900063"/>
            <a:ext cx="4151400" cy="530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60" name="Google Shape;560;p26"/>
          <p:cNvSpPr txBox="1"/>
          <p:nvPr>
            <p:ph idx="4" type="subTitle"/>
          </p:nvPr>
        </p:nvSpPr>
        <p:spPr>
          <a:xfrm>
            <a:off x="2938989" y="2479963"/>
            <a:ext cx="41514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61" name="Google Shape;561;p26"/>
          <p:cNvSpPr txBox="1"/>
          <p:nvPr>
            <p:ph idx="5" type="subTitle"/>
          </p:nvPr>
        </p:nvSpPr>
        <p:spPr>
          <a:xfrm>
            <a:off x="2939488" y="3912300"/>
            <a:ext cx="4153500" cy="531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62" name="Google Shape;562;p26"/>
          <p:cNvSpPr txBox="1"/>
          <p:nvPr>
            <p:ph idx="6" type="subTitle"/>
          </p:nvPr>
        </p:nvSpPr>
        <p:spPr>
          <a:xfrm>
            <a:off x="2938989" y="3492200"/>
            <a:ext cx="41514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63" name="Google Shape;563;p26"/>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564" name="Shape 564"/>
        <p:cNvGrpSpPr/>
        <p:nvPr/>
      </p:nvGrpSpPr>
      <p:grpSpPr>
        <a:xfrm>
          <a:off x="0" y="0"/>
          <a:ext cx="0" cy="0"/>
          <a:chOff x="0" y="0"/>
          <a:chExt cx="0" cy="0"/>
        </a:xfrm>
      </p:grpSpPr>
      <p:sp>
        <p:nvSpPr>
          <p:cNvPr id="565" name="Google Shape;565;p27"/>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27"/>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sp>
        <p:nvSpPr>
          <p:cNvPr id="571" name="Google Shape;571;p27"/>
          <p:cNvSpPr txBox="1"/>
          <p:nvPr>
            <p:ph type="title"/>
          </p:nvPr>
        </p:nvSpPr>
        <p:spPr>
          <a:xfrm>
            <a:off x="1100850" y="2435025"/>
            <a:ext cx="6942300" cy="658800"/>
          </a:xfrm>
          <a:prstGeom prst="rect">
            <a:avLst/>
          </a:prstGeom>
        </p:spPr>
        <p:txBody>
          <a:bodyPr anchorCtr="0" anchor="t" bIns="0" lIns="0" spcFirstLastPara="1" rIns="0" wrap="square" tIns="0">
            <a:noAutofit/>
          </a:bodyPr>
          <a:lstStyle>
            <a:lvl1pPr lvl="0" rtl="0" algn="ctr">
              <a:lnSpc>
                <a:spcPct val="80000"/>
              </a:lnSpc>
              <a:spcBef>
                <a:spcPts val="0"/>
              </a:spcBef>
              <a:spcAft>
                <a:spcPts val="0"/>
              </a:spcAft>
              <a:buSzPts val="3600"/>
              <a:buNone/>
              <a:defRPr b="1"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72" name="Google Shape;572;p27"/>
          <p:cNvSpPr txBox="1"/>
          <p:nvPr>
            <p:ph idx="1" type="subTitle"/>
          </p:nvPr>
        </p:nvSpPr>
        <p:spPr>
          <a:xfrm>
            <a:off x="2501100" y="3292925"/>
            <a:ext cx="4141800" cy="280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3" name="Google Shape;573;p27"/>
          <p:cNvSpPr txBox="1"/>
          <p:nvPr>
            <p:ph hasCustomPrompt="1" idx="2" type="title"/>
          </p:nvPr>
        </p:nvSpPr>
        <p:spPr>
          <a:xfrm>
            <a:off x="4273350" y="1241975"/>
            <a:ext cx="597300" cy="1038900"/>
          </a:xfrm>
          <a:prstGeom prst="rect">
            <a:avLst/>
          </a:prstGeom>
        </p:spPr>
        <p:txBody>
          <a:bodyPr anchorCtr="0" anchor="ctr" bIns="0" lIns="0" spcFirstLastPara="1" rIns="0" wrap="square" tIns="0">
            <a:noAutofit/>
          </a:bodyPr>
          <a:lstStyle>
            <a:lvl1pPr lvl="0" rtl="0" algn="ctr">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8">
    <p:spTree>
      <p:nvGrpSpPr>
        <p:cNvPr id="574" name="Shape 574"/>
        <p:cNvGrpSpPr/>
        <p:nvPr/>
      </p:nvGrpSpPr>
      <p:grpSpPr>
        <a:xfrm>
          <a:off x="0" y="0"/>
          <a:ext cx="0" cy="0"/>
          <a:chOff x="0" y="0"/>
          <a:chExt cx="0" cy="0"/>
        </a:xfrm>
      </p:grpSpPr>
      <p:sp>
        <p:nvSpPr>
          <p:cNvPr id="575" name="Google Shape;575;p28"/>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txBox="1"/>
          <p:nvPr>
            <p:ph idx="1" type="subTitle"/>
          </p:nvPr>
        </p:nvSpPr>
        <p:spPr>
          <a:xfrm>
            <a:off x="1198425" y="3219500"/>
            <a:ext cx="2139300" cy="594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81" name="Google Shape;581;p28"/>
          <p:cNvSpPr txBox="1"/>
          <p:nvPr>
            <p:ph idx="2" type="subTitle"/>
          </p:nvPr>
        </p:nvSpPr>
        <p:spPr>
          <a:xfrm>
            <a:off x="1198125" y="2799400"/>
            <a:ext cx="2139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2" name="Google Shape;582;p28"/>
          <p:cNvSpPr txBox="1"/>
          <p:nvPr>
            <p:ph idx="3" type="subTitle"/>
          </p:nvPr>
        </p:nvSpPr>
        <p:spPr>
          <a:xfrm>
            <a:off x="3502350" y="3219500"/>
            <a:ext cx="2139300" cy="594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83" name="Google Shape;583;p28"/>
          <p:cNvSpPr txBox="1"/>
          <p:nvPr>
            <p:ph idx="4" type="subTitle"/>
          </p:nvPr>
        </p:nvSpPr>
        <p:spPr>
          <a:xfrm>
            <a:off x="3502050" y="2799400"/>
            <a:ext cx="2139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4" name="Google Shape;584;p28"/>
          <p:cNvSpPr txBox="1"/>
          <p:nvPr>
            <p:ph idx="5" type="subTitle"/>
          </p:nvPr>
        </p:nvSpPr>
        <p:spPr>
          <a:xfrm>
            <a:off x="5806275" y="3220126"/>
            <a:ext cx="2139300" cy="594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85" name="Google Shape;585;p28"/>
          <p:cNvSpPr txBox="1"/>
          <p:nvPr>
            <p:ph idx="6" type="subTitle"/>
          </p:nvPr>
        </p:nvSpPr>
        <p:spPr>
          <a:xfrm>
            <a:off x="5805975" y="2800242"/>
            <a:ext cx="2139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586" name="Google Shape;586;p28"/>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587" name="Google Shape;587;p28"/>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7">
    <p:spTree>
      <p:nvGrpSpPr>
        <p:cNvPr id="588" name="Shape 588"/>
        <p:cNvGrpSpPr/>
        <p:nvPr/>
      </p:nvGrpSpPr>
      <p:grpSpPr>
        <a:xfrm>
          <a:off x="0" y="0"/>
          <a:ext cx="0" cy="0"/>
          <a:chOff x="0" y="0"/>
          <a:chExt cx="0" cy="0"/>
        </a:xfrm>
      </p:grpSpPr>
      <p:sp>
        <p:nvSpPr>
          <p:cNvPr id="589" name="Google Shape;589;p29"/>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txBox="1"/>
          <p:nvPr>
            <p:ph idx="1" type="subTitle"/>
          </p:nvPr>
        </p:nvSpPr>
        <p:spPr>
          <a:xfrm>
            <a:off x="2410303" y="2185975"/>
            <a:ext cx="1947600" cy="594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95" name="Google Shape;595;p29"/>
          <p:cNvSpPr txBox="1"/>
          <p:nvPr>
            <p:ph idx="2" type="subTitle"/>
          </p:nvPr>
        </p:nvSpPr>
        <p:spPr>
          <a:xfrm>
            <a:off x="2409950" y="1765875"/>
            <a:ext cx="19203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596" name="Google Shape;596;p29"/>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597" name="Google Shape;597;p29"/>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8" name="Google Shape;598;p29"/>
          <p:cNvSpPr txBox="1"/>
          <p:nvPr>
            <p:ph idx="3" type="subTitle"/>
          </p:nvPr>
        </p:nvSpPr>
        <p:spPr>
          <a:xfrm>
            <a:off x="2410223" y="3463550"/>
            <a:ext cx="1947000" cy="594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99" name="Google Shape;599;p29"/>
          <p:cNvSpPr txBox="1"/>
          <p:nvPr>
            <p:ph idx="4" type="subTitle"/>
          </p:nvPr>
        </p:nvSpPr>
        <p:spPr>
          <a:xfrm>
            <a:off x="2409950" y="3043450"/>
            <a:ext cx="19476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00" name="Google Shape;600;p29"/>
          <p:cNvSpPr txBox="1"/>
          <p:nvPr>
            <p:ph idx="5" type="subTitle"/>
          </p:nvPr>
        </p:nvSpPr>
        <p:spPr>
          <a:xfrm>
            <a:off x="4714211" y="2185975"/>
            <a:ext cx="1947000" cy="5946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601" name="Google Shape;601;p29"/>
          <p:cNvSpPr txBox="1"/>
          <p:nvPr>
            <p:ph idx="6" type="subTitle"/>
          </p:nvPr>
        </p:nvSpPr>
        <p:spPr>
          <a:xfrm>
            <a:off x="4713938" y="1765875"/>
            <a:ext cx="1947600" cy="369300"/>
          </a:xfrm>
          <a:prstGeom prst="rect">
            <a:avLst/>
          </a:prstGeom>
        </p:spPr>
        <p:txBody>
          <a:bodyPr anchorCtr="0" anchor="t" bIns="0" lIns="0" spcFirstLastPara="1" rIns="0" wrap="square" tIns="0">
            <a:noAutofit/>
          </a:bodyPr>
          <a:lstStyle>
            <a:lvl1pPr indent="0" lvl="0" marL="0" rtl="0" algn="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602" name="Google Shape;602;p29"/>
          <p:cNvSpPr txBox="1"/>
          <p:nvPr>
            <p:ph idx="7" type="subTitle"/>
          </p:nvPr>
        </p:nvSpPr>
        <p:spPr>
          <a:xfrm>
            <a:off x="4714211" y="3463550"/>
            <a:ext cx="1947000" cy="5946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603" name="Google Shape;603;p29"/>
          <p:cNvSpPr txBox="1"/>
          <p:nvPr>
            <p:ph idx="8" type="subTitle"/>
          </p:nvPr>
        </p:nvSpPr>
        <p:spPr>
          <a:xfrm>
            <a:off x="4713938" y="3043450"/>
            <a:ext cx="1947600" cy="369300"/>
          </a:xfrm>
          <a:prstGeom prst="rect">
            <a:avLst/>
          </a:prstGeom>
        </p:spPr>
        <p:txBody>
          <a:bodyPr anchorCtr="0" anchor="t" bIns="0" lIns="0" spcFirstLastPara="1" rIns="0" wrap="square" tIns="0">
            <a:noAutofit/>
          </a:bodyPr>
          <a:lstStyle>
            <a:lvl1pPr indent="0" lvl="0" marL="0" rtl="0" algn="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04" name="Shape 604"/>
        <p:cNvGrpSpPr/>
        <p:nvPr/>
      </p:nvGrpSpPr>
      <p:grpSpPr>
        <a:xfrm>
          <a:off x="0" y="0"/>
          <a:ext cx="0" cy="0"/>
          <a:chOff x="0" y="0"/>
          <a:chExt cx="0" cy="0"/>
        </a:xfrm>
      </p:grpSpPr>
      <p:sp>
        <p:nvSpPr>
          <p:cNvPr id="605" name="Google Shape;605;p30"/>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7" name="Google Shape;607;p30"/>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608" name="Google Shape;608;p30"/>
          <p:cNvSpPr txBox="1"/>
          <p:nvPr>
            <p:ph idx="1" type="subTitle"/>
          </p:nvPr>
        </p:nvSpPr>
        <p:spPr>
          <a:xfrm>
            <a:off x="1198300" y="2814663"/>
            <a:ext cx="2139300" cy="594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09" name="Google Shape;609;p30"/>
          <p:cNvSpPr txBox="1"/>
          <p:nvPr>
            <p:ph idx="2" type="subTitle"/>
          </p:nvPr>
        </p:nvSpPr>
        <p:spPr>
          <a:xfrm>
            <a:off x="1198000" y="2394563"/>
            <a:ext cx="2139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0" name="Google Shape;610;p30"/>
          <p:cNvSpPr txBox="1"/>
          <p:nvPr>
            <p:ph idx="3" type="subTitle"/>
          </p:nvPr>
        </p:nvSpPr>
        <p:spPr>
          <a:xfrm>
            <a:off x="3502350" y="2814663"/>
            <a:ext cx="2139300" cy="594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11" name="Google Shape;611;p30"/>
          <p:cNvSpPr txBox="1"/>
          <p:nvPr>
            <p:ph idx="4" type="subTitle"/>
          </p:nvPr>
        </p:nvSpPr>
        <p:spPr>
          <a:xfrm>
            <a:off x="3502050" y="2394563"/>
            <a:ext cx="2139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2" name="Google Shape;612;p30"/>
          <p:cNvSpPr txBox="1"/>
          <p:nvPr>
            <p:ph idx="5" type="subTitle"/>
          </p:nvPr>
        </p:nvSpPr>
        <p:spPr>
          <a:xfrm>
            <a:off x="5806275" y="2815288"/>
            <a:ext cx="2139300" cy="594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13" name="Google Shape;613;p30"/>
          <p:cNvSpPr txBox="1"/>
          <p:nvPr>
            <p:ph idx="6" type="subTitle"/>
          </p:nvPr>
        </p:nvSpPr>
        <p:spPr>
          <a:xfrm>
            <a:off x="5805975" y="2395405"/>
            <a:ext cx="2139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4" name="Google Shape;614;p30"/>
          <p:cNvSpPr txBox="1"/>
          <p:nvPr>
            <p:ph hasCustomPrompt="1" type="title"/>
          </p:nvPr>
        </p:nvSpPr>
        <p:spPr>
          <a:xfrm>
            <a:off x="1198150" y="3351488"/>
            <a:ext cx="2139600" cy="557100"/>
          </a:xfrm>
          <a:prstGeom prst="rect">
            <a:avLst/>
          </a:prstGeom>
        </p:spPr>
        <p:txBody>
          <a:bodyPr anchorCtr="0" anchor="t" bIns="0" lIns="0" spcFirstLastPara="1" rIns="0" wrap="square" tIns="0">
            <a:noAutofit/>
          </a:bodyPr>
          <a:lstStyle>
            <a:lvl1pPr lvl="0" rtl="0" algn="ctr">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5" name="Google Shape;615;p30"/>
          <p:cNvSpPr txBox="1"/>
          <p:nvPr>
            <p:ph hasCustomPrompt="1" idx="7" type="title"/>
          </p:nvPr>
        </p:nvSpPr>
        <p:spPr>
          <a:xfrm>
            <a:off x="3502200" y="3351488"/>
            <a:ext cx="2139600" cy="557100"/>
          </a:xfrm>
          <a:prstGeom prst="rect">
            <a:avLst/>
          </a:prstGeom>
        </p:spPr>
        <p:txBody>
          <a:bodyPr anchorCtr="0" anchor="t" bIns="0" lIns="0" spcFirstLastPara="1" rIns="0" wrap="square" tIns="0">
            <a:noAutofit/>
          </a:bodyPr>
          <a:lstStyle>
            <a:lvl1pPr lvl="0" rtl="0" algn="ctr">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6" name="Google Shape;616;p30"/>
          <p:cNvSpPr txBox="1"/>
          <p:nvPr>
            <p:ph hasCustomPrompt="1" idx="8" type="title"/>
          </p:nvPr>
        </p:nvSpPr>
        <p:spPr>
          <a:xfrm>
            <a:off x="5806125" y="3351488"/>
            <a:ext cx="2139600" cy="557100"/>
          </a:xfrm>
          <a:prstGeom prst="rect">
            <a:avLst/>
          </a:prstGeom>
        </p:spPr>
        <p:txBody>
          <a:bodyPr anchorCtr="0" anchor="t" bIns="0" lIns="0" spcFirstLastPara="1" rIns="0" wrap="square" tIns="0">
            <a:noAutofit/>
          </a:bodyPr>
          <a:lstStyle>
            <a:lvl1pPr lvl="0" rtl="0" algn="ctr">
              <a:spcBef>
                <a:spcPts val="0"/>
              </a:spcBef>
              <a:spcAft>
                <a:spcPts val="0"/>
              </a:spcAft>
              <a:buSzPts val="120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7" name="Google Shape;617;p30"/>
          <p:cNvSpPr txBox="1"/>
          <p:nvPr>
            <p:ph idx="9"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5" name="Shape 145"/>
        <p:cNvGrpSpPr/>
        <p:nvPr/>
      </p:nvGrpSpPr>
      <p:grpSpPr>
        <a:xfrm>
          <a:off x="0" y="0"/>
          <a:ext cx="0" cy="0"/>
          <a:chOff x="0" y="0"/>
          <a:chExt cx="0" cy="0"/>
        </a:xfrm>
      </p:grpSpPr>
      <p:grpSp>
        <p:nvGrpSpPr>
          <p:cNvPr id="146" name="Google Shape;146;p4"/>
          <p:cNvGrpSpPr/>
          <p:nvPr/>
        </p:nvGrpSpPr>
        <p:grpSpPr>
          <a:xfrm>
            <a:off x="240061" y="1658058"/>
            <a:ext cx="596701" cy="598667"/>
            <a:chOff x="1492272" y="1549837"/>
            <a:chExt cx="975001" cy="978213"/>
          </a:xfrm>
        </p:grpSpPr>
        <p:sp>
          <p:nvSpPr>
            <p:cNvPr id="147" name="Google Shape;147;p4"/>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4"/>
          <p:cNvGrpSpPr/>
          <p:nvPr/>
        </p:nvGrpSpPr>
        <p:grpSpPr>
          <a:xfrm>
            <a:off x="8132436" y="3683133"/>
            <a:ext cx="596701" cy="598667"/>
            <a:chOff x="1492272" y="1549837"/>
            <a:chExt cx="975001" cy="978213"/>
          </a:xfrm>
        </p:grpSpPr>
        <p:sp>
          <p:nvSpPr>
            <p:cNvPr id="157" name="Google Shape;157;p4"/>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4"/>
          <p:cNvSpPr/>
          <p:nvPr/>
        </p:nvSpPr>
        <p:spPr>
          <a:xfrm>
            <a:off x="559900" y="690775"/>
            <a:ext cx="7718400" cy="4070100"/>
          </a:xfrm>
          <a:prstGeom prst="roundRect">
            <a:avLst>
              <a:gd fmla="val 5291" name="adj"/>
            </a:avLst>
          </a:prstGeom>
          <a:solidFill>
            <a:schemeClr val="lt1"/>
          </a:solid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txBox="1"/>
          <p:nvPr>
            <p:ph idx="1" type="body"/>
          </p:nvPr>
        </p:nvSpPr>
        <p:spPr>
          <a:xfrm>
            <a:off x="878600" y="1232138"/>
            <a:ext cx="7399800" cy="5364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69" name="Google Shape;169;p4"/>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70" name="Google Shape;170;p4"/>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618" name="Shape 618"/>
        <p:cNvGrpSpPr/>
        <p:nvPr/>
      </p:nvGrpSpPr>
      <p:grpSpPr>
        <a:xfrm>
          <a:off x="0" y="0"/>
          <a:ext cx="0" cy="0"/>
          <a:chOff x="0" y="0"/>
          <a:chExt cx="0" cy="0"/>
        </a:xfrm>
      </p:grpSpPr>
      <p:sp>
        <p:nvSpPr>
          <p:cNvPr id="619" name="Google Shape;619;p31"/>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1" name="Google Shape;621;p31"/>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622" name="Google Shape;622;p31"/>
          <p:cNvSpPr txBox="1"/>
          <p:nvPr>
            <p:ph idx="1" type="subTitle"/>
          </p:nvPr>
        </p:nvSpPr>
        <p:spPr>
          <a:xfrm>
            <a:off x="875150" y="1733600"/>
            <a:ext cx="3654900" cy="1241400"/>
          </a:xfrm>
          <a:prstGeom prst="rect">
            <a:avLst/>
          </a:prstGeom>
        </p:spPr>
        <p:txBody>
          <a:bodyPr anchorCtr="0" anchor="t" bIns="0" lIns="0" spcFirstLastPara="1" rIns="0" wrap="square" tIns="0">
            <a:noAutofit/>
          </a:bodyPr>
          <a:lstStyle>
            <a:lvl1pPr lvl="0" marR="50800" rtl="0">
              <a:spcBef>
                <a:spcPts val="0"/>
              </a:spcBef>
              <a:spcAft>
                <a:spcPts val="0"/>
              </a:spcAft>
              <a:buSzPts val="1600"/>
              <a:buChar char="●"/>
              <a:defRPr sz="1200"/>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
        <p:nvSpPr>
          <p:cNvPr id="623" name="Google Shape;623;p31"/>
          <p:cNvSpPr txBox="1"/>
          <p:nvPr>
            <p:ph idx="2" type="subTitle"/>
          </p:nvPr>
        </p:nvSpPr>
        <p:spPr>
          <a:xfrm>
            <a:off x="875150" y="1313500"/>
            <a:ext cx="36576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4" name="Google Shape;624;p31"/>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5" name="Google Shape;625;p31"/>
          <p:cNvSpPr txBox="1"/>
          <p:nvPr>
            <p:ph idx="3" type="subTitle"/>
          </p:nvPr>
        </p:nvSpPr>
        <p:spPr>
          <a:xfrm>
            <a:off x="875150" y="3395200"/>
            <a:ext cx="3656700" cy="594600"/>
          </a:xfrm>
          <a:prstGeom prst="rect">
            <a:avLst/>
          </a:prstGeom>
        </p:spPr>
        <p:txBody>
          <a:bodyPr anchorCtr="0" anchor="t" bIns="0" lIns="0" spcFirstLastPara="1" rIns="0" wrap="square" tIns="0">
            <a:noAutofit/>
          </a:bodyPr>
          <a:lstStyle>
            <a:lvl1pPr lvl="0" marR="50800" rtl="0">
              <a:spcBef>
                <a:spcPts val="0"/>
              </a:spcBef>
              <a:spcAft>
                <a:spcPts val="0"/>
              </a:spcAft>
              <a:buSzPts val="1600"/>
              <a:buChar char="●"/>
              <a:defRPr sz="1200"/>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
        <p:nvSpPr>
          <p:cNvPr id="626" name="Google Shape;626;p31"/>
          <p:cNvSpPr txBox="1"/>
          <p:nvPr>
            <p:ph idx="4" type="subTitle"/>
          </p:nvPr>
        </p:nvSpPr>
        <p:spPr>
          <a:xfrm>
            <a:off x="875150" y="2975100"/>
            <a:ext cx="36576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
  <p:cSld name="CUSTOM_14_1">
    <p:spTree>
      <p:nvGrpSpPr>
        <p:cNvPr id="627" name="Shape 627"/>
        <p:cNvGrpSpPr/>
        <p:nvPr/>
      </p:nvGrpSpPr>
      <p:grpSpPr>
        <a:xfrm>
          <a:off x="0" y="0"/>
          <a:ext cx="0" cy="0"/>
          <a:chOff x="0" y="0"/>
          <a:chExt cx="0" cy="0"/>
        </a:xfrm>
      </p:grpSpPr>
      <p:sp>
        <p:nvSpPr>
          <p:cNvPr id="628" name="Google Shape;628;p32"/>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 name="Google Shape;630;p32"/>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631" name="Google Shape;631;p32"/>
          <p:cNvSpPr txBox="1"/>
          <p:nvPr>
            <p:ph idx="1" type="subTitle"/>
          </p:nvPr>
        </p:nvSpPr>
        <p:spPr>
          <a:xfrm>
            <a:off x="3996000" y="2486600"/>
            <a:ext cx="4070400" cy="1054500"/>
          </a:xfrm>
          <a:prstGeom prst="rect">
            <a:avLst/>
          </a:prstGeom>
        </p:spPr>
        <p:txBody>
          <a:bodyPr anchorCtr="0" anchor="t" bIns="0" lIns="0" spcFirstLastPara="1" rIns="0" wrap="square" tIns="0">
            <a:noAutofit/>
          </a:bodyPr>
          <a:lstStyle>
            <a:lvl1pPr lvl="0" rtl="0">
              <a:spcBef>
                <a:spcPts val="0"/>
              </a:spcBef>
              <a:spcAft>
                <a:spcPts val="0"/>
              </a:spcAft>
              <a:buSzPts val="1600"/>
              <a:buChar char="●"/>
              <a:defRPr sz="1200"/>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
        <p:nvSpPr>
          <p:cNvPr id="632" name="Google Shape;632;p32"/>
          <p:cNvSpPr txBox="1"/>
          <p:nvPr>
            <p:ph idx="2" type="subTitle"/>
          </p:nvPr>
        </p:nvSpPr>
        <p:spPr>
          <a:xfrm>
            <a:off x="3996000" y="2066500"/>
            <a:ext cx="40692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3" name="Google Shape;633;p32"/>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4" name="Google Shape;634;p32"/>
          <p:cNvSpPr txBox="1"/>
          <p:nvPr>
            <p:ph idx="3" type="subTitle"/>
          </p:nvPr>
        </p:nvSpPr>
        <p:spPr>
          <a:xfrm>
            <a:off x="875150" y="1636250"/>
            <a:ext cx="2972400" cy="1904700"/>
          </a:xfrm>
          <a:prstGeom prst="rect">
            <a:avLst/>
          </a:prstGeom>
        </p:spPr>
        <p:txBody>
          <a:bodyPr anchorCtr="0" anchor="t" bIns="0" lIns="0" spcFirstLastPara="1" rIns="0" wrap="square" tIns="0">
            <a:noAutofit/>
          </a:bodyPr>
          <a:lstStyle>
            <a:lvl1pPr lvl="0" marR="50800" rtl="0">
              <a:spcBef>
                <a:spcPts val="0"/>
              </a:spcBef>
              <a:spcAft>
                <a:spcPts val="0"/>
              </a:spcAft>
              <a:buSzPts val="1600"/>
              <a:buChar char="●"/>
              <a:defRPr sz="1200"/>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
        <p:nvSpPr>
          <p:cNvPr id="635" name="Google Shape;635;p32"/>
          <p:cNvSpPr txBox="1"/>
          <p:nvPr>
            <p:ph idx="4" type="subTitle"/>
          </p:nvPr>
        </p:nvSpPr>
        <p:spPr>
          <a:xfrm>
            <a:off x="875150" y="1216150"/>
            <a:ext cx="29724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6" name="Google Shape;636;p32"/>
          <p:cNvSpPr txBox="1"/>
          <p:nvPr>
            <p:ph idx="5" type="subTitle"/>
          </p:nvPr>
        </p:nvSpPr>
        <p:spPr>
          <a:xfrm>
            <a:off x="3996000" y="1636250"/>
            <a:ext cx="4068300" cy="324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Char char="●"/>
              <a:defRPr sz="1200">
                <a:solidFill>
                  <a:schemeClr val="hlink"/>
                </a:solidFill>
              </a:defRPr>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
        <p:nvSpPr>
          <p:cNvPr id="637" name="Google Shape;637;p32"/>
          <p:cNvSpPr txBox="1"/>
          <p:nvPr>
            <p:ph idx="6" type="subTitle"/>
          </p:nvPr>
        </p:nvSpPr>
        <p:spPr>
          <a:xfrm>
            <a:off x="3996000" y="1216150"/>
            <a:ext cx="4069200" cy="369300"/>
          </a:xfrm>
          <a:prstGeom prst="rect">
            <a:avLst/>
          </a:prstGeom>
        </p:spPr>
        <p:txBody>
          <a:bodyPr anchorCtr="0" anchor="t" bIns="0" lIns="0" spcFirstLastPara="1" rIns="0" wrap="square" tIns="0">
            <a:noAutofit/>
          </a:bodyPr>
          <a:lstStyle>
            <a:lvl1pPr indent="0" lvl="0" marL="0" rtl="0">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638" name="Shape 638"/>
        <p:cNvGrpSpPr/>
        <p:nvPr/>
      </p:nvGrpSpPr>
      <p:grpSpPr>
        <a:xfrm>
          <a:off x="0" y="0"/>
          <a:ext cx="0" cy="0"/>
          <a:chOff x="0" y="0"/>
          <a:chExt cx="0" cy="0"/>
        </a:xfrm>
      </p:grpSpPr>
      <p:sp>
        <p:nvSpPr>
          <p:cNvPr id="639" name="Google Shape;639;p33"/>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712300" y="538375"/>
            <a:ext cx="7718400" cy="4070100"/>
          </a:xfrm>
          <a:prstGeom prst="roundRect">
            <a:avLst>
              <a:gd fmla="val 5291"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4" name="Google Shape;644;p33"/>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sp>
        <p:nvSpPr>
          <p:cNvPr id="645" name="Google Shape;645;p33"/>
          <p:cNvSpPr txBox="1"/>
          <p:nvPr>
            <p:ph type="title"/>
          </p:nvPr>
        </p:nvSpPr>
        <p:spPr>
          <a:xfrm>
            <a:off x="1329675" y="999825"/>
            <a:ext cx="3858900" cy="10230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800"/>
              <a:buNone/>
              <a:defRPr sz="6400"/>
            </a:lvl1pPr>
            <a:lvl2pPr lvl="1" rtl="0">
              <a:spcBef>
                <a:spcPts val="0"/>
              </a:spcBef>
              <a:spcAft>
                <a:spcPts val="0"/>
              </a:spcAft>
              <a:buSzPts val="2800"/>
              <a:buFont typeface="Francois One"/>
              <a:buNone/>
              <a:defRPr>
                <a:latin typeface="Francois One"/>
                <a:ea typeface="Francois One"/>
                <a:cs typeface="Francois One"/>
                <a:sym typeface="Francois One"/>
              </a:defRPr>
            </a:lvl2pPr>
            <a:lvl3pPr lvl="2" rtl="0">
              <a:spcBef>
                <a:spcPts val="0"/>
              </a:spcBef>
              <a:spcAft>
                <a:spcPts val="0"/>
              </a:spcAft>
              <a:buSzPts val="2800"/>
              <a:buFont typeface="Francois One"/>
              <a:buNone/>
              <a:defRPr>
                <a:latin typeface="Francois One"/>
                <a:ea typeface="Francois One"/>
                <a:cs typeface="Francois One"/>
                <a:sym typeface="Francois One"/>
              </a:defRPr>
            </a:lvl3pPr>
            <a:lvl4pPr lvl="3" rtl="0">
              <a:spcBef>
                <a:spcPts val="0"/>
              </a:spcBef>
              <a:spcAft>
                <a:spcPts val="0"/>
              </a:spcAft>
              <a:buSzPts val="2800"/>
              <a:buFont typeface="Francois One"/>
              <a:buNone/>
              <a:defRPr>
                <a:latin typeface="Francois One"/>
                <a:ea typeface="Francois One"/>
                <a:cs typeface="Francois One"/>
                <a:sym typeface="Francois One"/>
              </a:defRPr>
            </a:lvl4pPr>
            <a:lvl5pPr lvl="4" rtl="0">
              <a:spcBef>
                <a:spcPts val="0"/>
              </a:spcBef>
              <a:spcAft>
                <a:spcPts val="0"/>
              </a:spcAft>
              <a:buSzPts val="2800"/>
              <a:buFont typeface="Francois One"/>
              <a:buNone/>
              <a:defRPr>
                <a:latin typeface="Francois One"/>
                <a:ea typeface="Francois One"/>
                <a:cs typeface="Francois One"/>
                <a:sym typeface="Francois One"/>
              </a:defRPr>
            </a:lvl5pPr>
            <a:lvl6pPr lvl="5" rtl="0">
              <a:spcBef>
                <a:spcPts val="0"/>
              </a:spcBef>
              <a:spcAft>
                <a:spcPts val="0"/>
              </a:spcAft>
              <a:buSzPts val="2800"/>
              <a:buFont typeface="Francois One"/>
              <a:buNone/>
              <a:defRPr>
                <a:latin typeface="Francois One"/>
                <a:ea typeface="Francois One"/>
                <a:cs typeface="Francois One"/>
                <a:sym typeface="Francois One"/>
              </a:defRPr>
            </a:lvl6pPr>
            <a:lvl7pPr lvl="6" rtl="0">
              <a:spcBef>
                <a:spcPts val="0"/>
              </a:spcBef>
              <a:spcAft>
                <a:spcPts val="0"/>
              </a:spcAft>
              <a:buSzPts val="2800"/>
              <a:buFont typeface="Francois One"/>
              <a:buNone/>
              <a:defRPr>
                <a:latin typeface="Francois One"/>
                <a:ea typeface="Francois One"/>
                <a:cs typeface="Francois One"/>
                <a:sym typeface="Francois One"/>
              </a:defRPr>
            </a:lvl7pPr>
            <a:lvl8pPr lvl="7" rtl="0">
              <a:spcBef>
                <a:spcPts val="0"/>
              </a:spcBef>
              <a:spcAft>
                <a:spcPts val="0"/>
              </a:spcAft>
              <a:buSzPts val="2800"/>
              <a:buFont typeface="Francois One"/>
              <a:buNone/>
              <a:defRPr>
                <a:latin typeface="Francois One"/>
                <a:ea typeface="Francois One"/>
                <a:cs typeface="Francois One"/>
                <a:sym typeface="Francois One"/>
              </a:defRPr>
            </a:lvl8pPr>
            <a:lvl9pPr lvl="8" rtl="0">
              <a:spcBef>
                <a:spcPts val="0"/>
              </a:spcBef>
              <a:spcAft>
                <a:spcPts val="0"/>
              </a:spcAft>
              <a:buSzPts val="2800"/>
              <a:buFont typeface="Francois One"/>
              <a:buNone/>
              <a:defRPr>
                <a:latin typeface="Francois One"/>
                <a:ea typeface="Francois One"/>
                <a:cs typeface="Francois One"/>
                <a:sym typeface="Francois One"/>
              </a:defRPr>
            </a:lvl9pPr>
          </a:lstStyle>
          <a:p/>
        </p:txBody>
      </p:sp>
      <p:sp>
        <p:nvSpPr>
          <p:cNvPr id="646" name="Google Shape;646;p33"/>
          <p:cNvSpPr txBox="1"/>
          <p:nvPr>
            <p:ph idx="1" type="subTitle"/>
          </p:nvPr>
        </p:nvSpPr>
        <p:spPr>
          <a:xfrm>
            <a:off x="1335750" y="1936850"/>
            <a:ext cx="3858900" cy="106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Font typeface="Roboto"/>
              <a:buNone/>
              <a:defRPr b="1" sz="2100">
                <a:latin typeface="Roboto"/>
                <a:ea typeface="Roboto"/>
                <a:cs typeface="Roboto"/>
                <a:sym typeface="Roboto"/>
              </a:defRPr>
            </a:lvl2pPr>
            <a:lvl3pPr lvl="2" rtl="0">
              <a:lnSpc>
                <a:spcPct val="100000"/>
              </a:lnSpc>
              <a:spcBef>
                <a:spcPts val="0"/>
              </a:spcBef>
              <a:spcAft>
                <a:spcPts val="0"/>
              </a:spcAft>
              <a:buSzPts val="2100"/>
              <a:buFont typeface="Roboto"/>
              <a:buNone/>
              <a:defRPr b="1" sz="2100">
                <a:latin typeface="Roboto"/>
                <a:ea typeface="Roboto"/>
                <a:cs typeface="Roboto"/>
                <a:sym typeface="Roboto"/>
              </a:defRPr>
            </a:lvl3pPr>
            <a:lvl4pPr lvl="3" rtl="0">
              <a:lnSpc>
                <a:spcPct val="100000"/>
              </a:lnSpc>
              <a:spcBef>
                <a:spcPts val="0"/>
              </a:spcBef>
              <a:spcAft>
                <a:spcPts val="0"/>
              </a:spcAft>
              <a:buSzPts val="2100"/>
              <a:buFont typeface="Roboto"/>
              <a:buNone/>
              <a:defRPr b="1" sz="2100">
                <a:latin typeface="Roboto"/>
                <a:ea typeface="Roboto"/>
                <a:cs typeface="Roboto"/>
                <a:sym typeface="Roboto"/>
              </a:defRPr>
            </a:lvl4pPr>
            <a:lvl5pPr lvl="4" rtl="0">
              <a:lnSpc>
                <a:spcPct val="100000"/>
              </a:lnSpc>
              <a:spcBef>
                <a:spcPts val="0"/>
              </a:spcBef>
              <a:spcAft>
                <a:spcPts val="0"/>
              </a:spcAft>
              <a:buSzPts val="2100"/>
              <a:buFont typeface="Roboto"/>
              <a:buNone/>
              <a:defRPr b="1" sz="2100">
                <a:latin typeface="Roboto"/>
                <a:ea typeface="Roboto"/>
                <a:cs typeface="Roboto"/>
                <a:sym typeface="Roboto"/>
              </a:defRPr>
            </a:lvl5pPr>
            <a:lvl6pPr lvl="5" rtl="0">
              <a:lnSpc>
                <a:spcPct val="100000"/>
              </a:lnSpc>
              <a:spcBef>
                <a:spcPts val="0"/>
              </a:spcBef>
              <a:spcAft>
                <a:spcPts val="0"/>
              </a:spcAft>
              <a:buSzPts val="2100"/>
              <a:buFont typeface="Roboto"/>
              <a:buNone/>
              <a:defRPr b="1" sz="2100">
                <a:latin typeface="Roboto"/>
                <a:ea typeface="Roboto"/>
                <a:cs typeface="Roboto"/>
                <a:sym typeface="Roboto"/>
              </a:defRPr>
            </a:lvl6pPr>
            <a:lvl7pPr lvl="6" rtl="0">
              <a:lnSpc>
                <a:spcPct val="100000"/>
              </a:lnSpc>
              <a:spcBef>
                <a:spcPts val="0"/>
              </a:spcBef>
              <a:spcAft>
                <a:spcPts val="0"/>
              </a:spcAft>
              <a:buSzPts val="2100"/>
              <a:buFont typeface="Roboto"/>
              <a:buNone/>
              <a:defRPr b="1" sz="2100">
                <a:latin typeface="Roboto"/>
                <a:ea typeface="Roboto"/>
                <a:cs typeface="Roboto"/>
                <a:sym typeface="Roboto"/>
              </a:defRPr>
            </a:lvl7pPr>
            <a:lvl8pPr lvl="7" rtl="0">
              <a:lnSpc>
                <a:spcPct val="100000"/>
              </a:lnSpc>
              <a:spcBef>
                <a:spcPts val="0"/>
              </a:spcBef>
              <a:spcAft>
                <a:spcPts val="0"/>
              </a:spcAft>
              <a:buSzPts val="2100"/>
              <a:buFont typeface="Roboto"/>
              <a:buNone/>
              <a:defRPr b="1" sz="2100">
                <a:latin typeface="Roboto"/>
                <a:ea typeface="Roboto"/>
                <a:cs typeface="Roboto"/>
                <a:sym typeface="Roboto"/>
              </a:defRPr>
            </a:lvl8pPr>
            <a:lvl9pPr lvl="8" rtl="0">
              <a:lnSpc>
                <a:spcPct val="100000"/>
              </a:lnSpc>
              <a:spcBef>
                <a:spcPts val="0"/>
              </a:spcBef>
              <a:spcAft>
                <a:spcPts val="0"/>
              </a:spcAft>
              <a:buSzPts val="2100"/>
              <a:buFont typeface="Roboto"/>
              <a:buNone/>
              <a:defRPr b="1" sz="2100">
                <a:latin typeface="Roboto"/>
                <a:ea typeface="Roboto"/>
                <a:cs typeface="Roboto"/>
                <a:sym typeface="Roboto"/>
              </a:defRPr>
            </a:lvl9pPr>
          </a:lstStyle>
          <a:p/>
        </p:txBody>
      </p:sp>
      <p:sp>
        <p:nvSpPr>
          <p:cNvPr id="647" name="Google Shape;647;p33"/>
          <p:cNvSpPr txBox="1"/>
          <p:nvPr/>
        </p:nvSpPr>
        <p:spPr>
          <a:xfrm>
            <a:off x="1329675" y="3616775"/>
            <a:ext cx="3955500" cy="625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300"/>
              <a:buFont typeface="Archivo Narrow"/>
              <a:buNone/>
            </a:pPr>
            <a:r>
              <a:rPr lang="en" sz="1000">
                <a:solidFill>
                  <a:schemeClr val="dk1"/>
                </a:solidFill>
                <a:latin typeface="Barlow"/>
                <a:ea typeface="Barlow"/>
                <a:cs typeface="Barlow"/>
                <a:sym typeface="Barlow"/>
              </a:rPr>
              <a:t>CREDITS: This presentation template was created by </a:t>
            </a:r>
            <a:r>
              <a:rPr b="1" lang="en" sz="10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including icons by </a:t>
            </a:r>
            <a:r>
              <a:rPr b="1" lang="en" sz="10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a:solidFill>
                  <a:schemeClr val="dk1"/>
                </a:solidFill>
                <a:uFill>
                  <a:noFill/>
                </a:uFill>
                <a:latin typeface="Barlow"/>
                <a:ea typeface="Barlow"/>
                <a:cs typeface="Barlow"/>
                <a:sym typeface="Barlow"/>
                <a:hlinkClick r:id="rId4">
                  <a:extLst>
                    <a:ext uri="{A12FA001-AC4F-418D-AE19-62706E023703}">
                      <ahyp:hlinkClr val="tx"/>
                    </a:ext>
                  </a:extLst>
                </a:hlinkClick>
              </a:rPr>
              <a:t>Freepik</a:t>
            </a:r>
            <a:r>
              <a:rPr b="1" lang="en" sz="1000">
                <a:solidFill>
                  <a:schemeClr val="dk1"/>
                </a:solidFill>
                <a:latin typeface="Barlow"/>
                <a:ea typeface="Barlow"/>
                <a:cs typeface="Barlow"/>
                <a:sym typeface="Barlow"/>
              </a:rPr>
              <a:t> </a:t>
            </a:r>
            <a:endParaRPr b="1" sz="10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spTree>
      <p:nvGrpSpPr>
        <p:cNvPr id="648" name="Shape 648"/>
        <p:cNvGrpSpPr/>
        <p:nvPr/>
      </p:nvGrpSpPr>
      <p:grpSpPr>
        <a:xfrm>
          <a:off x="0" y="0"/>
          <a:ext cx="0" cy="0"/>
          <a:chOff x="0" y="0"/>
          <a:chExt cx="0" cy="0"/>
        </a:xfrm>
      </p:grpSpPr>
      <p:sp>
        <p:nvSpPr>
          <p:cNvPr id="649" name="Google Shape;649;p34"/>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4" name="Google Shape;654;p34"/>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grpSp>
        <p:nvGrpSpPr>
          <p:cNvPr id="655" name="Google Shape;655;p34"/>
          <p:cNvGrpSpPr/>
          <p:nvPr/>
        </p:nvGrpSpPr>
        <p:grpSpPr>
          <a:xfrm>
            <a:off x="2266313" y="1309225"/>
            <a:ext cx="4611375" cy="2991425"/>
            <a:chOff x="3511350" y="1309225"/>
            <a:chExt cx="4611375" cy="2991425"/>
          </a:xfrm>
        </p:grpSpPr>
        <p:sp>
          <p:nvSpPr>
            <p:cNvPr id="656" name="Google Shape;656;p34"/>
            <p:cNvSpPr/>
            <p:nvPr/>
          </p:nvSpPr>
          <p:spPr>
            <a:xfrm>
              <a:off x="3511350" y="1467450"/>
              <a:ext cx="4473300" cy="2833200"/>
            </a:xfrm>
            <a:prstGeom prst="roundRect">
              <a:avLst>
                <a:gd fmla="val 5291"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3649425" y="1309225"/>
              <a:ext cx="4473300" cy="28332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3871562" y="141250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4100745" y="141250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4330006" y="141250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34"/>
            <p:cNvCxnSpPr/>
            <p:nvPr/>
          </p:nvCxnSpPr>
          <p:spPr>
            <a:xfrm>
              <a:off x="3649425" y="1869125"/>
              <a:ext cx="44616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6_1">
    <p:spTree>
      <p:nvGrpSpPr>
        <p:cNvPr id="662" name="Shape 662"/>
        <p:cNvGrpSpPr/>
        <p:nvPr/>
      </p:nvGrpSpPr>
      <p:grpSpPr>
        <a:xfrm>
          <a:off x="0" y="0"/>
          <a:ext cx="0" cy="0"/>
          <a:chOff x="0" y="0"/>
          <a:chExt cx="0" cy="0"/>
        </a:xfrm>
      </p:grpSpPr>
      <p:sp>
        <p:nvSpPr>
          <p:cNvPr id="663" name="Google Shape;663;p35"/>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8" name="Google Shape;668;p35"/>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grpSp>
        <p:nvGrpSpPr>
          <p:cNvPr id="669" name="Google Shape;669;p35"/>
          <p:cNvGrpSpPr/>
          <p:nvPr/>
        </p:nvGrpSpPr>
        <p:grpSpPr>
          <a:xfrm>
            <a:off x="1034433" y="1473075"/>
            <a:ext cx="3379284" cy="2715856"/>
            <a:chOff x="4559175" y="731425"/>
            <a:chExt cx="3379284" cy="2715856"/>
          </a:xfrm>
        </p:grpSpPr>
        <p:sp>
          <p:nvSpPr>
            <p:cNvPr id="670" name="Google Shape;670;p35"/>
            <p:cNvSpPr/>
            <p:nvPr/>
          </p:nvSpPr>
          <p:spPr>
            <a:xfrm>
              <a:off x="4559175" y="875081"/>
              <a:ext cx="3278100" cy="2572200"/>
            </a:xfrm>
            <a:prstGeom prst="roundRect">
              <a:avLst>
                <a:gd fmla="val 5291"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4660359" y="731425"/>
              <a:ext cx="3278100" cy="25722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4843948" y="889276"/>
              <a:ext cx="109672" cy="109733"/>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5025134" y="889276"/>
              <a:ext cx="109733" cy="109733"/>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5206381" y="889276"/>
              <a:ext cx="109672" cy="109733"/>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35"/>
            <p:cNvCxnSpPr/>
            <p:nvPr/>
          </p:nvCxnSpPr>
          <p:spPr>
            <a:xfrm>
              <a:off x="4660359" y="1239771"/>
              <a:ext cx="3269400" cy="0"/>
            </a:xfrm>
            <a:prstGeom prst="straightConnector1">
              <a:avLst/>
            </a:prstGeom>
            <a:noFill/>
            <a:ln cap="flat" cmpd="sng" w="9525">
              <a:solidFill>
                <a:schemeClr val="dk2"/>
              </a:solidFill>
              <a:prstDash val="solid"/>
              <a:round/>
              <a:headEnd len="med" w="med" type="none"/>
              <a:tailEnd len="med" w="med" type="none"/>
            </a:ln>
          </p:spPr>
        </p:cxnSp>
      </p:grpSp>
      <p:grpSp>
        <p:nvGrpSpPr>
          <p:cNvPr id="676" name="Google Shape;676;p35"/>
          <p:cNvGrpSpPr/>
          <p:nvPr/>
        </p:nvGrpSpPr>
        <p:grpSpPr>
          <a:xfrm>
            <a:off x="4730283" y="1473075"/>
            <a:ext cx="3379284" cy="2715856"/>
            <a:chOff x="4559175" y="731425"/>
            <a:chExt cx="3379284" cy="2715856"/>
          </a:xfrm>
        </p:grpSpPr>
        <p:sp>
          <p:nvSpPr>
            <p:cNvPr id="677" name="Google Shape;677;p35"/>
            <p:cNvSpPr/>
            <p:nvPr/>
          </p:nvSpPr>
          <p:spPr>
            <a:xfrm>
              <a:off x="4559175" y="875081"/>
              <a:ext cx="3278100" cy="2572200"/>
            </a:xfrm>
            <a:prstGeom prst="roundRect">
              <a:avLst>
                <a:gd fmla="val 5291"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4660359" y="731425"/>
              <a:ext cx="3278100" cy="25722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4843948" y="889276"/>
              <a:ext cx="109672" cy="109733"/>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5025134" y="889276"/>
              <a:ext cx="109733" cy="109733"/>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5206381" y="889276"/>
              <a:ext cx="109672" cy="109733"/>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2" name="Google Shape;682;p35"/>
            <p:cNvCxnSpPr/>
            <p:nvPr/>
          </p:nvCxnSpPr>
          <p:spPr>
            <a:xfrm>
              <a:off x="4660359" y="1239771"/>
              <a:ext cx="32694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1" name="Shape 171"/>
        <p:cNvGrpSpPr/>
        <p:nvPr/>
      </p:nvGrpSpPr>
      <p:grpSpPr>
        <a:xfrm>
          <a:off x="0" y="0"/>
          <a:ext cx="0" cy="0"/>
          <a:chOff x="0" y="0"/>
          <a:chExt cx="0" cy="0"/>
        </a:xfrm>
      </p:grpSpPr>
      <p:grpSp>
        <p:nvGrpSpPr>
          <p:cNvPr id="172" name="Google Shape;172;p5"/>
          <p:cNvGrpSpPr/>
          <p:nvPr/>
        </p:nvGrpSpPr>
        <p:grpSpPr>
          <a:xfrm>
            <a:off x="7415161" y="240172"/>
            <a:ext cx="596701" cy="598667"/>
            <a:chOff x="1492272" y="1549837"/>
            <a:chExt cx="975001" cy="978213"/>
          </a:xfrm>
        </p:grpSpPr>
        <p:sp>
          <p:nvSpPr>
            <p:cNvPr id="173" name="Google Shape;173;p5"/>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5"/>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5"/>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185" name="Google Shape;185;p5"/>
          <p:cNvSpPr txBox="1"/>
          <p:nvPr>
            <p:ph idx="1" type="subTitle"/>
          </p:nvPr>
        </p:nvSpPr>
        <p:spPr>
          <a:xfrm>
            <a:off x="1616068" y="2804350"/>
            <a:ext cx="2724300" cy="799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6" name="Google Shape;186;p5"/>
          <p:cNvSpPr txBox="1"/>
          <p:nvPr>
            <p:ph idx="2" type="subTitle"/>
          </p:nvPr>
        </p:nvSpPr>
        <p:spPr>
          <a:xfrm>
            <a:off x="1615768" y="2384250"/>
            <a:ext cx="2724900" cy="369300"/>
          </a:xfrm>
          <a:prstGeom prst="rect">
            <a:avLst/>
          </a:prstGeom>
        </p:spPr>
        <p:txBody>
          <a:bodyPr anchorCtr="0" anchor="t" bIns="0" lIns="0" spcFirstLastPara="1" rIns="0" wrap="square" tIns="0">
            <a:noAutofit/>
          </a:bodyPr>
          <a:lstStyle>
            <a:lvl1pPr indent="0" lvl="0" marL="0" rtl="0" algn="ctr">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7" name="Google Shape;187;p5"/>
          <p:cNvSpPr txBox="1"/>
          <p:nvPr>
            <p:ph idx="3" type="subTitle"/>
          </p:nvPr>
        </p:nvSpPr>
        <p:spPr>
          <a:xfrm>
            <a:off x="4803331" y="2804350"/>
            <a:ext cx="2724900" cy="795600"/>
          </a:xfrm>
          <a:prstGeom prst="rect">
            <a:avLst/>
          </a:prstGeom>
        </p:spPr>
        <p:txBody>
          <a:bodyPr anchorCtr="0" anchor="t" bIns="0" lIns="0" spcFirstLastPara="1" rIns="0" wrap="square" tIns="0">
            <a:noAutofit/>
          </a:bodyPr>
          <a:lstStyle>
            <a:lvl1pPr lvl="0" marR="18288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8" name="Google Shape;188;p5"/>
          <p:cNvSpPr txBox="1"/>
          <p:nvPr>
            <p:ph idx="4" type="subTitle"/>
          </p:nvPr>
        </p:nvSpPr>
        <p:spPr>
          <a:xfrm>
            <a:off x="4803332" y="2384250"/>
            <a:ext cx="2724900" cy="369300"/>
          </a:xfrm>
          <a:prstGeom prst="rect">
            <a:avLst/>
          </a:prstGeom>
        </p:spPr>
        <p:txBody>
          <a:bodyPr anchorCtr="0" anchor="t"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Khand"/>
              <a:buNone/>
              <a:defRPr b="1" sz="2100">
                <a:solidFill>
                  <a:schemeClr val="accent2"/>
                </a:solidFill>
                <a:latin typeface="Questrial"/>
                <a:ea typeface="Questrial"/>
                <a:cs typeface="Questrial"/>
                <a:sym typeface="Questria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 name="Google Shape;189;p5"/>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 name="Shape 190"/>
        <p:cNvGrpSpPr/>
        <p:nvPr/>
      </p:nvGrpSpPr>
      <p:grpSpPr>
        <a:xfrm>
          <a:off x="0" y="0"/>
          <a:ext cx="0" cy="0"/>
          <a:chOff x="0" y="0"/>
          <a:chExt cx="0" cy="0"/>
        </a:xfrm>
      </p:grpSpPr>
      <p:grpSp>
        <p:nvGrpSpPr>
          <p:cNvPr id="191" name="Google Shape;191;p6"/>
          <p:cNvGrpSpPr/>
          <p:nvPr/>
        </p:nvGrpSpPr>
        <p:grpSpPr>
          <a:xfrm>
            <a:off x="8132436" y="3683133"/>
            <a:ext cx="596701" cy="598667"/>
            <a:chOff x="1492272" y="1549837"/>
            <a:chExt cx="975001" cy="978213"/>
          </a:xfrm>
        </p:grpSpPr>
        <p:sp>
          <p:nvSpPr>
            <p:cNvPr id="192" name="Google Shape;192;p6"/>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6"/>
          <p:cNvGrpSpPr/>
          <p:nvPr/>
        </p:nvGrpSpPr>
        <p:grpSpPr>
          <a:xfrm>
            <a:off x="1058111" y="241433"/>
            <a:ext cx="596701" cy="598667"/>
            <a:chOff x="1492272" y="1549837"/>
            <a:chExt cx="975001" cy="978213"/>
          </a:xfrm>
        </p:grpSpPr>
        <p:sp>
          <p:nvSpPr>
            <p:cNvPr id="202" name="Google Shape;202;p6"/>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6"/>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 name="Google Shape;213;p6"/>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214" name="Google Shape;214;p6"/>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5" name="Shape 215"/>
        <p:cNvGrpSpPr/>
        <p:nvPr/>
      </p:nvGrpSpPr>
      <p:grpSpPr>
        <a:xfrm>
          <a:off x="0" y="0"/>
          <a:ext cx="0" cy="0"/>
          <a:chOff x="0" y="0"/>
          <a:chExt cx="0" cy="0"/>
        </a:xfrm>
      </p:grpSpPr>
      <p:grpSp>
        <p:nvGrpSpPr>
          <p:cNvPr id="216" name="Google Shape;216;p7"/>
          <p:cNvGrpSpPr/>
          <p:nvPr/>
        </p:nvGrpSpPr>
        <p:grpSpPr>
          <a:xfrm>
            <a:off x="240061" y="1658058"/>
            <a:ext cx="596701" cy="598667"/>
            <a:chOff x="1492272" y="1549837"/>
            <a:chExt cx="975001" cy="978213"/>
          </a:xfrm>
        </p:grpSpPr>
        <p:sp>
          <p:nvSpPr>
            <p:cNvPr id="217" name="Google Shape;217;p7"/>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7"/>
          <p:cNvGrpSpPr/>
          <p:nvPr/>
        </p:nvGrpSpPr>
        <p:grpSpPr>
          <a:xfrm>
            <a:off x="8132436" y="3683133"/>
            <a:ext cx="596701" cy="598667"/>
            <a:chOff x="1492272" y="1549837"/>
            <a:chExt cx="975001" cy="978213"/>
          </a:xfrm>
        </p:grpSpPr>
        <p:sp>
          <p:nvSpPr>
            <p:cNvPr id="227" name="Google Shape;227;p7"/>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7"/>
          <p:cNvSpPr/>
          <p:nvPr/>
        </p:nvSpPr>
        <p:spPr>
          <a:xfrm>
            <a:off x="559900" y="690775"/>
            <a:ext cx="7718400" cy="4070100"/>
          </a:xfrm>
          <a:prstGeom prst="roundRect">
            <a:avLst>
              <a:gd fmla="val 5291" name="adj"/>
            </a:avLst>
          </a:prstGeom>
          <a:solidFill>
            <a:schemeClr val="lt1"/>
          </a:solid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7"/>
          <p:cNvCxnSpPr/>
          <p:nvPr/>
        </p:nvCxnSpPr>
        <p:spPr>
          <a:xfrm>
            <a:off x="712300" y="1098275"/>
            <a:ext cx="7719300" cy="0"/>
          </a:xfrm>
          <a:prstGeom prst="straightConnector1">
            <a:avLst/>
          </a:prstGeom>
          <a:noFill/>
          <a:ln cap="flat" cmpd="sng" w="9525">
            <a:solidFill>
              <a:schemeClr val="dk2"/>
            </a:solidFill>
            <a:prstDash val="solid"/>
            <a:round/>
            <a:headEnd len="med" w="med" type="none"/>
            <a:tailEnd len="med" w="med" type="none"/>
          </a:ln>
        </p:spPr>
      </p:cxnSp>
      <p:sp>
        <p:nvSpPr>
          <p:cNvPr id="239" name="Google Shape;239;p7"/>
          <p:cNvSpPr txBox="1"/>
          <p:nvPr>
            <p:ph idx="1" type="subTitle"/>
          </p:nvPr>
        </p:nvSpPr>
        <p:spPr>
          <a:xfrm>
            <a:off x="1920900" y="1581013"/>
            <a:ext cx="5302200" cy="2250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800"/>
              <a:buChar char="●"/>
              <a:defRPr sz="16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240" name="Google Shape;240;p7"/>
          <p:cNvSpPr txBox="1"/>
          <p:nvPr>
            <p:ph type="title"/>
          </p:nvPr>
        </p:nvSpPr>
        <p:spPr>
          <a:xfrm>
            <a:off x="713225" y="539500"/>
            <a:ext cx="7717500" cy="558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1" name="Shape 241"/>
        <p:cNvGrpSpPr/>
        <p:nvPr/>
      </p:nvGrpSpPr>
      <p:grpSpPr>
        <a:xfrm>
          <a:off x="0" y="0"/>
          <a:ext cx="0" cy="0"/>
          <a:chOff x="0" y="0"/>
          <a:chExt cx="0" cy="0"/>
        </a:xfrm>
      </p:grpSpPr>
      <p:sp>
        <p:nvSpPr>
          <p:cNvPr id="242" name="Google Shape;242;p8"/>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8"/>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8"/>
          <p:cNvSpPr txBox="1"/>
          <p:nvPr>
            <p:ph type="title"/>
          </p:nvPr>
        </p:nvSpPr>
        <p:spPr>
          <a:xfrm>
            <a:off x="2107475" y="1768450"/>
            <a:ext cx="4777500" cy="1631100"/>
          </a:xfrm>
          <a:prstGeom prst="rect">
            <a:avLst/>
          </a:prstGeom>
        </p:spPr>
        <p:txBody>
          <a:bodyPr anchorCtr="0" anchor="t" bIns="0" lIns="0" spcFirstLastPara="1" rIns="0" wrap="square" tIns="0">
            <a:noAutofit/>
          </a:bodyPr>
          <a:lstStyle>
            <a:lvl1pPr lvl="0" algn="ctr">
              <a:lnSpc>
                <a:spcPct val="80000"/>
              </a:lnSpc>
              <a:spcBef>
                <a:spcPts val="0"/>
              </a:spcBef>
              <a:spcAft>
                <a:spcPts val="0"/>
              </a:spcAft>
              <a:buSzPts val="4800"/>
              <a:buNone/>
              <a:defRPr sz="71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9" name="Shape 249"/>
        <p:cNvGrpSpPr/>
        <p:nvPr/>
      </p:nvGrpSpPr>
      <p:grpSpPr>
        <a:xfrm>
          <a:off x="0" y="0"/>
          <a:ext cx="0" cy="0"/>
          <a:chOff x="0" y="0"/>
          <a:chExt cx="0" cy="0"/>
        </a:xfrm>
      </p:grpSpPr>
      <p:sp>
        <p:nvSpPr>
          <p:cNvPr id="250" name="Google Shape;250;p9"/>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9"/>
          <p:cNvGrpSpPr/>
          <p:nvPr/>
        </p:nvGrpSpPr>
        <p:grpSpPr>
          <a:xfrm flipH="1">
            <a:off x="4273661" y="236221"/>
            <a:ext cx="596701" cy="598667"/>
            <a:chOff x="1492272" y="1549837"/>
            <a:chExt cx="975001" cy="978213"/>
          </a:xfrm>
        </p:grpSpPr>
        <p:sp>
          <p:nvSpPr>
            <p:cNvPr id="252" name="Google Shape;252;p9"/>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9"/>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934437" y="641655"/>
            <a:ext cx="138723" cy="138800"/>
          </a:xfrm>
          <a:custGeom>
            <a:rect b="b" l="l" r="r" t="t"/>
            <a:pathLst>
              <a:path extrusionOk="0" h="1806" w="1805">
                <a:moveTo>
                  <a:pt x="903" y="1"/>
                </a:moveTo>
                <a:cubicBezTo>
                  <a:pt x="401" y="1"/>
                  <a:pt x="0" y="402"/>
                  <a:pt x="0" y="903"/>
                </a:cubicBezTo>
                <a:cubicBezTo>
                  <a:pt x="0" y="1404"/>
                  <a:pt x="401" y="1805"/>
                  <a:pt x="903" y="1805"/>
                </a:cubicBezTo>
                <a:cubicBezTo>
                  <a:pt x="1404" y="1805"/>
                  <a:pt x="1805" y="1404"/>
                  <a:pt x="1805" y="903"/>
                </a:cubicBezTo>
                <a:cubicBezTo>
                  <a:pt x="1805" y="402"/>
                  <a:pt x="1404" y="1"/>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1163620" y="641655"/>
            <a:ext cx="138800" cy="138800"/>
          </a:xfrm>
          <a:custGeom>
            <a:rect b="b" l="l" r="r" t="t"/>
            <a:pathLst>
              <a:path extrusionOk="0" h="1806" w="1806">
                <a:moveTo>
                  <a:pt x="903" y="1"/>
                </a:moveTo>
                <a:cubicBezTo>
                  <a:pt x="402" y="1"/>
                  <a:pt x="1" y="402"/>
                  <a:pt x="1" y="903"/>
                </a:cubicBezTo>
                <a:cubicBezTo>
                  <a:pt x="1" y="1404"/>
                  <a:pt x="402" y="1805"/>
                  <a:pt x="903" y="1805"/>
                </a:cubicBezTo>
                <a:cubicBezTo>
                  <a:pt x="1404" y="1805"/>
                  <a:pt x="1805" y="1404"/>
                  <a:pt x="1805" y="903"/>
                </a:cubicBezTo>
                <a:cubicBezTo>
                  <a:pt x="1805" y="402"/>
                  <a:pt x="1404" y="1"/>
                  <a:pt x="9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1392881" y="641655"/>
            <a:ext cx="138723" cy="138800"/>
          </a:xfrm>
          <a:custGeom>
            <a:rect b="b" l="l" r="r" t="t"/>
            <a:pathLst>
              <a:path extrusionOk="0" fill="none" h="1806" w="1805">
                <a:moveTo>
                  <a:pt x="1805" y="903"/>
                </a:moveTo>
                <a:cubicBezTo>
                  <a:pt x="1805" y="1404"/>
                  <a:pt x="1404" y="1805"/>
                  <a:pt x="902" y="1805"/>
                </a:cubicBezTo>
                <a:cubicBezTo>
                  <a:pt x="401" y="1805"/>
                  <a:pt x="0" y="1404"/>
                  <a:pt x="0" y="903"/>
                </a:cubicBezTo>
                <a:cubicBezTo>
                  <a:pt x="0" y="402"/>
                  <a:pt x="401" y="1"/>
                  <a:pt x="902" y="1"/>
                </a:cubicBezTo>
                <a:cubicBezTo>
                  <a:pt x="1404" y="1"/>
                  <a:pt x="1805" y="402"/>
                  <a:pt x="1805" y="903"/>
                </a:cubicBezTo>
                <a:close/>
              </a:path>
            </a:pathLst>
          </a:custGeom>
          <a:noFill/>
          <a:ln cap="flat" cmpd="sng" w="95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9"/>
          <p:cNvCxnSpPr/>
          <p:nvPr/>
        </p:nvCxnSpPr>
        <p:spPr>
          <a:xfrm>
            <a:off x="712300" y="869675"/>
            <a:ext cx="7719300" cy="0"/>
          </a:xfrm>
          <a:prstGeom prst="straightConnector1">
            <a:avLst/>
          </a:prstGeom>
          <a:noFill/>
          <a:ln cap="flat" cmpd="sng" w="9525">
            <a:solidFill>
              <a:schemeClr val="dk2"/>
            </a:solidFill>
            <a:prstDash val="solid"/>
            <a:round/>
            <a:headEnd len="med" w="med" type="none"/>
            <a:tailEnd len="med" w="med" type="none"/>
          </a:ln>
        </p:spPr>
      </p:cxnSp>
      <p:sp>
        <p:nvSpPr>
          <p:cNvPr id="266" name="Google Shape;266;p9"/>
          <p:cNvSpPr txBox="1"/>
          <p:nvPr>
            <p:ph type="title"/>
          </p:nvPr>
        </p:nvSpPr>
        <p:spPr>
          <a:xfrm>
            <a:off x="1021500" y="1907425"/>
            <a:ext cx="7101000" cy="580200"/>
          </a:xfrm>
          <a:prstGeom prst="rect">
            <a:avLst/>
          </a:prstGeom>
        </p:spPr>
        <p:txBody>
          <a:bodyPr anchorCtr="0" anchor="t" bIns="0" lIns="0" spcFirstLastPara="1" rIns="0"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67" name="Google Shape;267;p9"/>
          <p:cNvSpPr txBox="1"/>
          <p:nvPr>
            <p:ph idx="1" type="subTitle"/>
          </p:nvPr>
        </p:nvSpPr>
        <p:spPr>
          <a:xfrm>
            <a:off x="1811550" y="2697150"/>
            <a:ext cx="5284800" cy="5802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8" name="Shape 268"/>
        <p:cNvGrpSpPr/>
        <p:nvPr/>
      </p:nvGrpSpPr>
      <p:grpSpPr>
        <a:xfrm>
          <a:off x="0" y="0"/>
          <a:ext cx="0" cy="0"/>
          <a:chOff x="0" y="0"/>
          <a:chExt cx="0" cy="0"/>
        </a:xfrm>
      </p:grpSpPr>
      <p:sp>
        <p:nvSpPr>
          <p:cNvPr id="269" name="Google Shape;269;p10"/>
          <p:cNvSpPr txBox="1"/>
          <p:nvPr>
            <p:ph idx="1" type="body"/>
          </p:nvPr>
        </p:nvSpPr>
        <p:spPr>
          <a:xfrm>
            <a:off x="4191475" y="3390000"/>
            <a:ext cx="4239300" cy="876300"/>
          </a:xfrm>
          <a:prstGeom prst="rect">
            <a:avLst/>
          </a:prstGeom>
        </p:spPr>
        <p:txBody>
          <a:bodyPr anchorCtr="0" anchor="t" bIns="0" lIns="0" spcFirstLastPara="1" rIns="0" wrap="square" tIns="0">
            <a:noAutofit/>
          </a:bodyPr>
          <a:lstStyle>
            <a:lvl1pPr indent="-228600" lvl="0" marL="457200" algn="r">
              <a:lnSpc>
                <a:spcPct val="80000"/>
              </a:lnSpc>
              <a:spcBef>
                <a:spcPts val="0"/>
              </a:spcBef>
              <a:spcAft>
                <a:spcPts val="0"/>
              </a:spcAft>
              <a:buSzPts val="1800"/>
              <a:buNone/>
              <a:defRPr sz="3200">
                <a:solidFill>
                  <a:schemeClr val="lt1"/>
                </a:solidFill>
                <a:latin typeface="Questrial"/>
                <a:ea typeface="Questrial"/>
                <a:cs typeface="Questrial"/>
                <a:sym typeface="Questria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accent3"/>
              </a:buClr>
              <a:buSzPts val="2800"/>
              <a:buFont typeface="Questrial"/>
              <a:buNone/>
              <a:defRPr b="1" sz="2800">
                <a:solidFill>
                  <a:schemeClr val="accent3"/>
                </a:solidFill>
                <a:latin typeface="Questrial"/>
                <a:ea typeface="Questrial"/>
                <a:cs typeface="Questrial"/>
                <a:sym typeface="Questrial"/>
              </a:defRPr>
            </a:lvl1pPr>
            <a:lvl2pPr lvl="1">
              <a:spcBef>
                <a:spcPts val="0"/>
              </a:spcBef>
              <a:spcAft>
                <a:spcPts val="0"/>
              </a:spcAft>
              <a:buClr>
                <a:schemeClr val="accent3"/>
              </a:buClr>
              <a:buSzPts val="2800"/>
              <a:buFont typeface="Rajdhani"/>
              <a:buNone/>
              <a:defRPr b="1" sz="2800">
                <a:solidFill>
                  <a:schemeClr val="accent3"/>
                </a:solidFill>
                <a:latin typeface="Rajdhani"/>
                <a:ea typeface="Rajdhani"/>
                <a:cs typeface="Rajdhani"/>
                <a:sym typeface="Rajdhani"/>
              </a:defRPr>
            </a:lvl2pPr>
            <a:lvl3pPr lvl="2">
              <a:spcBef>
                <a:spcPts val="0"/>
              </a:spcBef>
              <a:spcAft>
                <a:spcPts val="0"/>
              </a:spcAft>
              <a:buClr>
                <a:schemeClr val="accent3"/>
              </a:buClr>
              <a:buSzPts val="2800"/>
              <a:buFont typeface="Rajdhani"/>
              <a:buNone/>
              <a:defRPr b="1" sz="2800">
                <a:solidFill>
                  <a:schemeClr val="accent3"/>
                </a:solidFill>
                <a:latin typeface="Rajdhani"/>
                <a:ea typeface="Rajdhani"/>
                <a:cs typeface="Rajdhani"/>
                <a:sym typeface="Rajdhani"/>
              </a:defRPr>
            </a:lvl3pPr>
            <a:lvl4pPr lvl="3">
              <a:spcBef>
                <a:spcPts val="0"/>
              </a:spcBef>
              <a:spcAft>
                <a:spcPts val="0"/>
              </a:spcAft>
              <a:buClr>
                <a:schemeClr val="accent3"/>
              </a:buClr>
              <a:buSzPts val="2800"/>
              <a:buFont typeface="Rajdhani"/>
              <a:buNone/>
              <a:defRPr b="1" sz="2800">
                <a:solidFill>
                  <a:schemeClr val="accent3"/>
                </a:solidFill>
                <a:latin typeface="Rajdhani"/>
                <a:ea typeface="Rajdhani"/>
                <a:cs typeface="Rajdhani"/>
                <a:sym typeface="Rajdhani"/>
              </a:defRPr>
            </a:lvl4pPr>
            <a:lvl5pPr lvl="4">
              <a:spcBef>
                <a:spcPts val="0"/>
              </a:spcBef>
              <a:spcAft>
                <a:spcPts val="0"/>
              </a:spcAft>
              <a:buClr>
                <a:schemeClr val="accent3"/>
              </a:buClr>
              <a:buSzPts val="2800"/>
              <a:buFont typeface="Rajdhani"/>
              <a:buNone/>
              <a:defRPr b="1" sz="2800">
                <a:solidFill>
                  <a:schemeClr val="accent3"/>
                </a:solidFill>
                <a:latin typeface="Rajdhani"/>
                <a:ea typeface="Rajdhani"/>
                <a:cs typeface="Rajdhani"/>
                <a:sym typeface="Rajdhani"/>
              </a:defRPr>
            </a:lvl5pPr>
            <a:lvl6pPr lvl="5">
              <a:spcBef>
                <a:spcPts val="0"/>
              </a:spcBef>
              <a:spcAft>
                <a:spcPts val="0"/>
              </a:spcAft>
              <a:buClr>
                <a:schemeClr val="accent3"/>
              </a:buClr>
              <a:buSzPts val="2800"/>
              <a:buFont typeface="Rajdhani"/>
              <a:buNone/>
              <a:defRPr b="1" sz="2800">
                <a:solidFill>
                  <a:schemeClr val="accent3"/>
                </a:solidFill>
                <a:latin typeface="Rajdhani"/>
                <a:ea typeface="Rajdhani"/>
                <a:cs typeface="Rajdhani"/>
                <a:sym typeface="Rajdhani"/>
              </a:defRPr>
            </a:lvl6pPr>
            <a:lvl7pPr lvl="6">
              <a:spcBef>
                <a:spcPts val="0"/>
              </a:spcBef>
              <a:spcAft>
                <a:spcPts val="0"/>
              </a:spcAft>
              <a:buClr>
                <a:schemeClr val="accent3"/>
              </a:buClr>
              <a:buSzPts val="2800"/>
              <a:buFont typeface="Rajdhani"/>
              <a:buNone/>
              <a:defRPr b="1" sz="2800">
                <a:solidFill>
                  <a:schemeClr val="accent3"/>
                </a:solidFill>
                <a:latin typeface="Rajdhani"/>
                <a:ea typeface="Rajdhani"/>
                <a:cs typeface="Rajdhani"/>
                <a:sym typeface="Rajdhani"/>
              </a:defRPr>
            </a:lvl7pPr>
            <a:lvl8pPr lvl="7">
              <a:spcBef>
                <a:spcPts val="0"/>
              </a:spcBef>
              <a:spcAft>
                <a:spcPts val="0"/>
              </a:spcAft>
              <a:buClr>
                <a:schemeClr val="accent3"/>
              </a:buClr>
              <a:buSzPts val="2800"/>
              <a:buFont typeface="Rajdhani"/>
              <a:buNone/>
              <a:defRPr b="1" sz="2800">
                <a:solidFill>
                  <a:schemeClr val="accent3"/>
                </a:solidFill>
                <a:latin typeface="Rajdhani"/>
                <a:ea typeface="Rajdhani"/>
                <a:cs typeface="Rajdhani"/>
                <a:sym typeface="Rajdhani"/>
              </a:defRPr>
            </a:lvl8pPr>
            <a:lvl9pPr lvl="8">
              <a:spcBef>
                <a:spcPts val="0"/>
              </a:spcBef>
              <a:spcAft>
                <a:spcPts val="0"/>
              </a:spcAft>
              <a:buClr>
                <a:schemeClr val="accent3"/>
              </a:buClr>
              <a:buSzPts val="2800"/>
              <a:buFont typeface="Rajdhani"/>
              <a:buNone/>
              <a:defRPr b="1" sz="2800">
                <a:solidFill>
                  <a:schemeClr val="accent3"/>
                </a:solidFill>
                <a:latin typeface="Rajdhani"/>
                <a:ea typeface="Rajdhani"/>
                <a:cs typeface="Rajdhani"/>
                <a:sym typeface="Rajdhani"/>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0" lIns="0" spcFirstLastPara="1" rIns="0" wrap="square" tIns="0">
            <a:noAutofit/>
          </a:bodyPr>
          <a:lstStyle>
            <a:lvl1pPr indent="-342900" lvl="0" marL="457200">
              <a:lnSpc>
                <a:spcPct val="100000"/>
              </a:lnSpc>
              <a:spcBef>
                <a:spcPts val="0"/>
              </a:spcBef>
              <a:spcAft>
                <a:spcPts val="0"/>
              </a:spcAft>
              <a:buClr>
                <a:schemeClr val="dk1"/>
              </a:buClr>
              <a:buSzPts val="1800"/>
              <a:buFont typeface="Barlow"/>
              <a:buChar char="●"/>
              <a:defRPr sz="1800">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6" name="Shape 686"/>
        <p:cNvGrpSpPr/>
        <p:nvPr/>
      </p:nvGrpSpPr>
      <p:grpSpPr>
        <a:xfrm>
          <a:off x="0" y="0"/>
          <a:ext cx="0" cy="0"/>
          <a:chOff x="0" y="0"/>
          <a:chExt cx="0" cy="0"/>
        </a:xfrm>
      </p:grpSpPr>
      <p:sp>
        <p:nvSpPr>
          <p:cNvPr id="687" name="Google Shape;687;p36"/>
          <p:cNvSpPr/>
          <p:nvPr/>
        </p:nvSpPr>
        <p:spPr>
          <a:xfrm>
            <a:off x="-103248" y="3714174"/>
            <a:ext cx="136651" cy="138188"/>
          </a:xfrm>
          <a:custGeom>
            <a:rect b="b" l="l" r="r" t="t"/>
            <a:pathLst>
              <a:path extrusionOk="0" fill="none" h="989" w="978">
                <a:moveTo>
                  <a:pt x="977" y="488"/>
                </a:moveTo>
                <a:cubicBezTo>
                  <a:pt x="977" y="762"/>
                  <a:pt x="763" y="988"/>
                  <a:pt x="489" y="988"/>
                </a:cubicBezTo>
                <a:cubicBezTo>
                  <a:pt x="215" y="988"/>
                  <a:pt x="1" y="762"/>
                  <a:pt x="1" y="488"/>
                </a:cubicBezTo>
                <a:cubicBezTo>
                  <a:pt x="1" y="226"/>
                  <a:pt x="215" y="0"/>
                  <a:pt x="489" y="0"/>
                </a:cubicBezTo>
                <a:cubicBezTo>
                  <a:pt x="763" y="0"/>
                  <a:pt x="977" y="226"/>
                  <a:pt x="977" y="488"/>
                </a:cubicBezTo>
                <a:close/>
              </a:path>
            </a:pathLst>
          </a:custGeom>
          <a:noFill/>
          <a:ln cap="flat" cmpd="sng" w="1775">
            <a:solidFill>
              <a:srgbClr val="E3B4B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p:cNvSpPr/>
          <p:nvPr/>
        </p:nvSpPr>
        <p:spPr>
          <a:xfrm flipH="1">
            <a:off x="7886594" y="2446529"/>
            <a:ext cx="362689" cy="348502"/>
          </a:xfrm>
          <a:custGeom>
            <a:rect b="b" l="l" r="r" t="t"/>
            <a:pathLst>
              <a:path extrusionOk="0" fill="none" h="6166" w="6417">
                <a:moveTo>
                  <a:pt x="5915" y="0"/>
                </a:moveTo>
                <a:lnTo>
                  <a:pt x="501" y="0"/>
                </a:lnTo>
                <a:cubicBezTo>
                  <a:pt x="226" y="0"/>
                  <a:pt x="0" y="251"/>
                  <a:pt x="0" y="527"/>
                </a:cubicBezTo>
                <a:lnTo>
                  <a:pt x="0" y="3559"/>
                </a:lnTo>
                <a:cubicBezTo>
                  <a:pt x="0" y="3860"/>
                  <a:pt x="226" y="4086"/>
                  <a:pt x="501" y="4086"/>
                </a:cubicBezTo>
                <a:lnTo>
                  <a:pt x="2707" y="4086"/>
                </a:lnTo>
                <a:lnTo>
                  <a:pt x="4562" y="6166"/>
                </a:lnTo>
                <a:lnTo>
                  <a:pt x="4562" y="4161"/>
                </a:lnTo>
                <a:lnTo>
                  <a:pt x="5940" y="4136"/>
                </a:lnTo>
                <a:cubicBezTo>
                  <a:pt x="6216" y="4136"/>
                  <a:pt x="6416" y="3885"/>
                  <a:pt x="6416" y="3609"/>
                </a:cubicBezTo>
                <a:lnTo>
                  <a:pt x="6416" y="527"/>
                </a:lnTo>
                <a:cubicBezTo>
                  <a:pt x="6416" y="251"/>
                  <a:pt x="6191" y="0"/>
                  <a:pt x="5915" y="0"/>
                </a:cubicBezTo>
                <a:close/>
              </a:path>
            </a:pathLst>
          </a:custGeom>
          <a:noFill/>
          <a:ln cap="flat" cmpd="sng" w="50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a:off x="7877317" y="3125699"/>
            <a:ext cx="154469" cy="155882"/>
          </a:xfrm>
          <a:custGeom>
            <a:rect b="b" l="l" r="r" t="t"/>
            <a:pathLst>
              <a:path extrusionOk="0" fill="none" h="2758" w="2733">
                <a:moveTo>
                  <a:pt x="2732" y="1379"/>
                </a:moveTo>
                <a:cubicBezTo>
                  <a:pt x="2732" y="2156"/>
                  <a:pt x="2131" y="2758"/>
                  <a:pt x="1379" y="2758"/>
                </a:cubicBezTo>
                <a:cubicBezTo>
                  <a:pt x="627" y="2758"/>
                  <a:pt x="1" y="2156"/>
                  <a:pt x="1" y="1379"/>
                </a:cubicBezTo>
                <a:cubicBezTo>
                  <a:pt x="1" y="627"/>
                  <a:pt x="627" y="1"/>
                  <a:pt x="1379" y="1"/>
                </a:cubicBezTo>
                <a:cubicBezTo>
                  <a:pt x="2131" y="1"/>
                  <a:pt x="2732" y="627"/>
                  <a:pt x="2732" y="1379"/>
                </a:cubicBezTo>
                <a:close/>
              </a:path>
            </a:pathLst>
          </a:custGeom>
          <a:noFill/>
          <a:ln cap="flat" cmpd="sng" w="50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6"/>
          <p:cNvSpPr/>
          <p:nvPr/>
        </p:nvSpPr>
        <p:spPr>
          <a:xfrm>
            <a:off x="8031779" y="3329754"/>
            <a:ext cx="111966" cy="113379"/>
          </a:xfrm>
          <a:custGeom>
            <a:rect b="b" l="l" r="r" t="t"/>
            <a:pathLst>
              <a:path extrusionOk="0" fill="none" h="2006" w="1981">
                <a:moveTo>
                  <a:pt x="1981" y="1003"/>
                </a:moveTo>
                <a:cubicBezTo>
                  <a:pt x="1981" y="1555"/>
                  <a:pt x="1530" y="2006"/>
                  <a:pt x="978" y="2006"/>
                </a:cubicBezTo>
                <a:cubicBezTo>
                  <a:pt x="427" y="2006"/>
                  <a:pt x="1" y="1555"/>
                  <a:pt x="1" y="1003"/>
                </a:cubicBezTo>
                <a:cubicBezTo>
                  <a:pt x="1" y="452"/>
                  <a:pt x="427" y="1"/>
                  <a:pt x="978" y="1"/>
                </a:cubicBezTo>
                <a:cubicBezTo>
                  <a:pt x="1530" y="1"/>
                  <a:pt x="1981" y="452"/>
                  <a:pt x="1981" y="1003"/>
                </a:cubicBezTo>
                <a:close/>
              </a:path>
            </a:pathLst>
          </a:custGeom>
          <a:noFill/>
          <a:ln cap="flat" cmpd="sng" w="50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36"/>
          <p:cNvGrpSpPr/>
          <p:nvPr/>
        </p:nvGrpSpPr>
        <p:grpSpPr>
          <a:xfrm>
            <a:off x="4052688" y="3990525"/>
            <a:ext cx="1044900" cy="271500"/>
            <a:chOff x="4052688" y="3685725"/>
            <a:chExt cx="1044900" cy="271500"/>
          </a:xfrm>
        </p:grpSpPr>
        <p:sp>
          <p:nvSpPr>
            <p:cNvPr id="692" name="Google Shape;692;p36"/>
            <p:cNvSpPr/>
            <p:nvPr/>
          </p:nvSpPr>
          <p:spPr>
            <a:xfrm>
              <a:off x="4052688" y="3685725"/>
              <a:ext cx="1044900" cy="271500"/>
            </a:xfrm>
            <a:prstGeom prst="roundRect">
              <a:avLst>
                <a:gd fmla="val 50000"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36"/>
            <p:cNvGrpSpPr/>
            <p:nvPr/>
          </p:nvGrpSpPr>
          <p:grpSpPr>
            <a:xfrm>
              <a:off x="4250263" y="3758131"/>
              <a:ext cx="649750" cy="126600"/>
              <a:chOff x="7114850" y="4194031"/>
              <a:chExt cx="649750" cy="126600"/>
            </a:xfrm>
          </p:grpSpPr>
          <p:sp>
            <p:nvSpPr>
              <p:cNvPr id="694" name="Google Shape;694;p36"/>
              <p:cNvSpPr/>
              <p:nvPr/>
            </p:nvSpPr>
            <p:spPr>
              <a:xfrm>
                <a:off x="711485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6"/>
              <p:cNvSpPr/>
              <p:nvPr/>
            </p:nvSpPr>
            <p:spPr>
              <a:xfrm>
                <a:off x="7376425"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6"/>
              <p:cNvSpPr/>
              <p:nvPr/>
            </p:nvSpPr>
            <p:spPr>
              <a:xfrm>
                <a:off x="763800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7" name="Google Shape;697;p36"/>
          <p:cNvGrpSpPr/>
          <p:nvPr/>
        </p:nvGrpSpPr>
        <p:grpSpPr>
          <a:xfrm>
            <a:off x="5930149" y="1044631"/>
            <a:ext cx="1231383" cy="472043"/>
            <a:chOff x="9351116" y="893828"/>
            <a:chExt cx="787279" cy="301818"/>
          </a:xfrm>
        </p:grpSpPr>
        <p:grpSp>
          <p:nvGrpSpPr>
            <p:cNvPr id="698" name="Google Shape;698;p36"/>
            <p:cNvGrpSpPr/>
            <p:nvPr/>
          </p:nvGrpSpPr>
          <p:grpSpPr>
            <a:xfrm>
              <a:off x="9351116" y="893828"/>
              <a:ext cx="787279" cy="301818"/>
              <a:chOff x="6547050" y="1425918"/>
              <a:chExt cx="989541" cy="379359"/>
            </a:xfrm>
          </p:grpSpPr>
          <p:sp>
            <p:nvSpPr>
              <p:cNvPr id="699" name="Google Shape;699;p36"/>
              <p:cNvSpPr/>
              <p:nvPr/>
            </p:nvSpPr>
            <p:spPr>
              <a:xfrm>
                <a:off x="6547050" y="1425918"/>
                <a:ext cx="989541" cy="270357"/>
              </a:xfrm>
              <a:custGeom>
                <a:rect b="b" l="l" r="r" t="t"/>
                <a:pathLst>
                  <a:path extrusionOk="0" h="2954" w="10812">
                    <a:moveTo>
                      <a:pt x="346" y="1"/>
                    </a:moveTo>
                    <a:cubicBezTo>
                      <a:pt x="143" y="1"/>
                      <a:pt x="0" y="156"/>
                      <a:pt x="0" y="346"/>
                    </a:cubicBezTo>
                    <a:lnTo>
                      <a:pt x="0" y="2608"/>
                    </a:lnTo>
                    <a:cubicBezTo>
                      <a:pt x="0" y="2799"/>
                      <a:pt x="143" y="2954"/>
                      <a:pt x="346" y="2954"/>
                    </a:cubicBezTo>
                    <a:lnTo>
                      <a:pt x="10466" y="2954"/>
                    </a:lnTo>
                    <a:cubicBezTo>
                      <a:pt x="10644" y="2954"/>
                      <a:pt x="10811" y="2799"/>
                      <a:pt x="10811" y="2608"/>
                    </a:cubicBezTo>
                    <a:lnTo>
                      <a:pt x="10811" y="346"/>
                    </a:lnTo>
                    <a:cubicBezTo>
                      <a:pt x="10811" y="156"/>
                      <a:pt x="10656" y="1"/>
                      <a:pt x="104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a:off x="7277119" y="1660214"/>
                <a:ext cx="153758" cy="145063"/>
              </a:xfrm>
              <a:custGeom>
                <a:rect b="b" l="l" r="r" t="t"/>
                <a:pathLst>
                  <a:path extrusionOk="0" h="1585" w="1680">
                    <a:moveTo>
                      <a:pt x="0" y="1"/>
                    </a:moveTo>
                    <a:lnTo>
                      <a:pt x="1679" y="1584"/>
                    </a:lnTo>
                    <a:lnTo>
                      <a:pt x="1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36"/>
            <p:cNvSpPr/>
            <p:nvPr/>
          </p:nvSpPr>
          <p:spPr>
            <a:xfrm>
              <a:off x="9619002" y="964094"/>
              <a:ext cx="411842" cy="73"/>
            </a:xfrm>
            <a:custGeom>
              <a:rect b="b" l="l" r="r" t="t"/>
              <a:pathLst>
                <a:path extrusionOk="0" fill="none" h="1" w="5656">
                  <a:moveTo>
                    <a:pt x="0" y="0"/>
                  </a:moveTo>
                  <a:lnTo>
                    <a:pt x="5656" y="0"/>
                  </a:lnTo>
                </a:path>
              </a:pathLst>
            </a:custGeom>
            <a:solidFill>
              <a:schemeClr val="lt1"/>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9619002" y="1029118"/>
              <a:ext cx="227183" cy="73"/>
            </a:xfrm>
            <a:custGeom>
              <a:rect b="b" l="l" r="r" t="t"/>
              <a:pathLst>
                <a:path extrusionOk="0" fill="none" h="1" w="3120">
                  <a:moveTo>
                    <a:pt x="0" y="0"/>
                  </a:moveTo>
                  <a:lnTo>
                    <a:pt x="3120" y="0"/>
                  </a:lnTo>
                </a:path>
              </a:pathLst>
            </a:custGeom>
            <a:solidFill>
              <a:schemeClr val="lt1"/>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36"/>
            <p:cNvGrpSpPr/>
            <p:nvPr/>
          </p:nvGrpSpPr>
          <p:grpSpPr>
            <a:xfrm>
              <a:off x="9453421" y="937226"/>
              <a:ext cx="86723" cy="120582"/>
              <a:chOff x="6675638" y="1480465"/>
              <a:chExt cx="109003" cy="151561"/>
            </a:xfrm>
          </p:grpSpPr>
          <p:sp>
            <p:nvSpPr>
              <p:cNvPr id="704" name="Google Shape;704;p36"/>
              <p:cNvSpPr/>
              <p:nvPr/>
            </p:nvSpPr>
            <p:spPr>
              <a:xfrm>
                <a:off x="6675638" y="1538215"/>
                <a:ext cx="109003" cy="93811"/>
              </a:xfrm>
              <a:custGeom>
                <a:rect b="b" l="l" r="r" t="t"/>
                <a:pathLst>
                  <a:path extrusionOk="0" fill="none" h="1025" w="1191">
                    <a:moveTo>
                      <a:pt x="0" y="0"/>
                    </a:moveTo>
                    <a:lnTo>
                      <a:pt x="1191" y="0"/>
                    </a:lnTo>
                    <a:lnTo>
                      <a:pt x="1191" y="1024"/>
                    </a:lnTo>
                    <a:lnTo>
                      <a:pt x="0" y="1024"/>
                    </a:ln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6700715" y="1480465"/>
                <a:ext cx="57842" cy="57842"/>
              </a:xfrm>
              <a:custGeom>
                <a:rect b="b" l="l" r="r" t="t"/>
                <a:pathLst>
                  <a:path extrusionOk="0" fill="none" h="632" w="632">
                    <a:moveTo>
                      <a:pt x="0" y="631"/>
                    </a:moveTo>
                    <a:lnTo>
                      <a:pt x="0" y="310"/>
                    </a:lnTo>
                    <a:cubicBezTo>
                      <a:pt x="0" y="143"/>
                      <a:pt x="143" y="0"/>
                      <a:pt x="321" y="0"/>
                    </a:cubicBezTo>
                    <a:lnTo>
                      <a:pt x="321" y="0"/>
                    </a:lnTo>
                    <a:cubicBezTo>
                      <a:pt x="476" y="0"/>
                      <a:pt x="631" y="131"/>
                      <a:pt x="631" y="310"/>
                    </a:cubicBezTo>
                    <a:lnTo>
                      <a:pt x="631" y="631"/>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6" name="Google Shape;706;p36"/>
          <p:cNvSpPr txBox="1"/>
          <p:nvPr>
            <p:ph idx="1" type="subTitle"/>
          </p:nvPr>
        </p:nvSpPr>
        <p:spPr>
          <a:xfrm>
            <a:off x="1898400" y="3287139"/>
            <a:ext cx="4293600" cy="30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Here is where our journey begins</a:t>
            </a:r>
            <a:endParaRPr/>
          </a:p>
        </p:txBody>
      </p:sp>
      <p:sp>
        <p:nvSpPr>
          <p:cNvPr id="707" name="Google Shape;707;p36"/>
          <p:cNvSpPr txBox="1"/>
          <p:nvPr>
            <p:ph type="ctrTitle"/>
          </p:nvPr>
        </p:nvSpPr>
        <p:spPr>
          <a:xfrm>
            <a:off x="1898400" y="1665150"/>
            <a:ext cx="5347200" cy="141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RappiCard</a:t>
            </a:r>
            <a:endParaRPr sz="6000"/>
          </a:p>
          <a:p>
            <a:pPr indent="0" lvl="0" marL="0" rtl="0" algn="l">
              <a:spcBef>
                <a:spcPts val="0"/>
              </a:spcBef>
              <a:spcAft>
                <a:spcPts val="0"/>
              </a:spcAft>
              <a:buNone/>
            </a:pPr>
            <a:r>
              <a:rPr b="0" lang="en" sz="5300"/>
              <a:t>Practical Case</a:t>
            </a:r>
            <a:endParaRPr b="0" sz="5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45"/>
          <p:cNvSpPr/>
          <p:nvPr/>
        </p:nvSpPr>
        <p:spPr>
          <a:xfrm>
            <a:off x="1833250" y="1615650"/>
            <a:ext cx="867000" cy="870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5"/>
          <p:cNvSpPr txBox="1"/>
          <p:nvPr>
            <p:ph type="title"/>
          </p:nvPr>
        </p:nvSpPr>
        <p:spPr>
          <a:xfrm>
            <a:off x="2942275" y="1531350"/>
            <a:ext cx="5093700" cy="131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BUSINESS CASE</a:t>
            </a:r>
            <a:endParaRPr b="0"/>
          </a:p>
        </p:txBody>
      </p:sp>
      <p:grpSp>
        <p:nvGrpSpPr>
          <p:cNvPr id="883" name="Google Shape;883;p45"/>
          <p:cNvGrpSpPr/>
          <p:nvPr/>
        </p:nvGrpSpPr>
        <p:grpSpPr>
          <a:xfrm>
            <a:off x="6603776" y="1242827"/>
            <a:ext cx="480287" cy="437686"/>
            <a:chOff x="2811439" y="1518612"/>
            <a:chExt cx="480287" cy="437686"/>
          </a:xfrm>
        </p:grpSpPr>
        <p:sp>
          <p:nvSpPr>
            <p:cNvPr id="884" name="Google Shape;884;p45"/>
            <p:cNvSpPr/>
            <p:nvPr/>
          </p:nvSpPr>
          <p:spPr>
            <a:xfrm>
              <a:off x="2811439" y="1518612"/>
              <a:ext cx="480287" cy="437686"/>
            </a:xfrm>
            <a:custGeom>
              <a:rect b="b" l="l" r="r" t="t"/>
              <a:pathLst>
                <a:path extrusionOk="0" h="5209" w="5716">
                  <a:moveTo>
                    <a:pt x="2863" y="0"/>
                  </a:moveTo>
                  <a:cubicBezTo>
                    <a:pt x="1668" y="0"/>
                    <a:pt x="590" y="822"/>
                    <a:pt x="322" y="2027"/>
                  </a:cubicBezTo>
                  <a:cubicBezTo>
                    <a:pt x="0" y="3432"/>
                    <a:pt x="882" y="4825"/>
                    <a:pt x="2286" y="5146"/>
                  </a:cubicBezTo>
                  <a:cubicBezTo>
                    <a:pt x="2476" y="5188"/>
                    <a:pt x="2666" y="5208"/>
                    <a:pt x="2853" y="5208"/>
                  </a:cubicBezTo>
                  <a:cubicBezTo>
                    <a:pt x="4049" y="5208"/>
                    <a:pt x="5128" y="4386"/>
                    <a:pt x="5406" y="3182"/>
                  </a:cubicBezTo>
                  <a:cubicBezTo>
                    <a:pt x="5715" y="1777"/>
                    <a:pt x="4834" y="384"/>
                    <a:pt x="3429" y="62"/>
                  </a:cubicBezTo>
                  <a:cubicBezTo>
                    <a:pt x="3240" y="20"/>
                    <a:pt x="3050" y="0"/>
                    <a:pt x="28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5"/>
            <p:cNvSpPr txBox="1"/>
            <p:nvPr/>
          </p:nvSpPr>
          <p:spPr>
            <a:xfrm>
              <a:off x="2885683" y="1570800"/>
              <a:ext cx="331800" cy="33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ajdhani Medium"/>
                  <a:ea typeface="Rajdhani Medium"/>
                  <a:cs typeface="Rajdhani Medium"/>
                  <a:sym typeface="Rajdhani Medium"/>
                </a:rPr>
                <a:t>$</a:t>
              </a:r>
              <a:endParaRPr>
                <a:solidFill>
                  <a:schemeClr val="lt1"/>
                </a:solidFill>
                <a:latin typeface="Rajdhani Medium"/>
                <a:ea typeface="Rajdhani Medium"/>
                <a:cs typeface="Rajdhani Medium"/>
                <a:sym typeface="Rajdhani Medium"/>
              </a:endParaRPr>
            </a:p>
          </p:txBody>
        </p:sp>
      </p:grpSp>
      <p:grpSp>
        <p:nvGrpSpPr>
          <p:cNvPr id="886" name="Google Shape;886;p45"/>
          <p:cNvGrpSpPr/>
          <p:nvPr/>
        </p:nvGrpSpPr>
        <p:grpSpPr>
          <a:xfrm>
            <a:off x="6740312" y="2093694"/>
            <a:ext cx="1635632" cy="2667185"/>
            <a:chOff x="7273350" y="2333275"/>
            <a:chExt cx="1723350" cy="2810225"/>
          </a:xfrm>
        </p:grpSpPr>
        <p:sp>
          <p:nvSpPr>
            <p:cNvPr id="887" name="Google Shape;887;p45"/>
            <p:cNvSpPr/>
            <p:nvPr/>
          </p:nvSpPr>
          <p:spPr>
            <a:xfrm>
              <a:off x="7753847" y="3456247"/>
              <a:ext cx="1242854" cy="507621"/>
            </a:xfrm>
            <a:custGeom>
              <a:rect b="b" l="l" r="r" t="t"/>
              <a:pathLst>
                <a:path extrusionOk="0" h="3633" w="8895">
                  <a:moveTo>
                    <a:pt x="8556" y="1"/>
                  </a:moveTo>
                  <a:cubicBezTo>
                    <a:pt x="8550" y="1"/>
                    <a:pt x="8543" y="1"/>
                    <a:pt x="8537" y="1"/>
                  </a:cubicBezTo>
                  <a:lnTo>
                    <a:pt x="357" y="1"/>
                  </a:lnTo>
                  <a:cubicBezTo>
                    <a:pt x="167" y="1"/>
                    <a:pt x="0" y="156"/>
                    <a:pt x="0" y="358"/>
                  </a:cubicBezTo>
                  <a:lnTo>
                    <a:pt x="0" y="3275"/>
                  </a:lnTo>
                  <a:cubicBezTo>
                    <a:pt x="0" y="3466"/>
                    <a:pt x="155" y="3633"/>
                    <a:pt x="357" y="3633"/>
                  </a:cubicBezTo>
                  <a:lnTo>
                    <a:pt x="8537" y="3633"/>
                  </a:lnTo>
                  <a:cubicBezTo>
                    <a:pt x="8727" y="3633"/>
                    <a:pt x="8894" y="3490"/>
                    <a:pt x="8894" y="3275"/>
                  </a:cubicBezTo>
                  <a:lnTo>
                    <a:pt x="8894" y="358"/>
                  </a:lnTo>
                  <a:cubicBezTo>
                    <a:pt x="8894" y="163"/>
                    <a:pt x="8738" y="1"/>
                    <a:pt x="8556" y="1"/>
                  </a:cubicBezTo>
                  <a:close/>
                </a:path>
              </a:pathLst>
            </a:cu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5"/>
            <p:cNvSpPr/>
            <p:nvPr/>
          </p:nvSpPr>
          <p:spPr>
            <a:xfrm>
              <a:off x="7956407" y="3603130"/>
              <a:ext cx="471687" cy="157346"/>
            </a:xfrm>
            <a:custGeom>
              <a:rect b="b" l="l" r="r" t="t"/>
              <a:pathLst>
                <a:path extrusionOk="0" h="894" w="2680">
                  <a:moveTo>
                    <a:pt x="13" y="0"/>
                  </a:moveTo>
                  <a:lnTo>
                    <a:pt x="1" y="893"/>
                  </a:lnTo>
                  <a:lnTo>
                    <a:pt x="2680" y="893"/>
                  </a:lnTo>
                  <a:lnTo>
                    <a:pt x="26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5"/>
            <p:cNvSpPr/>
            <p:nvPr/>
          </p:nvSpPr>
          <p:spPr>
            <a:xfrm>
              <a:off x="8228855" y="4866649"/>
              <a:ext cx="126018" cy="170018"/>
            </a:xfrm>
            <a:custGeom>
              <a:rect b="b" l="l" r="r" t="t"/>
              <a:pathLst>
                <a:path extrusionOk="0" h="966" w="716">
                  <a:moveTo>
                    <a:pt x="1" y="1"/>
                  </a:moveTo>
                  <a:lnTo>
                    <a:pt x="1" y="965"/>
                  </a:lnTo>
                  <a:lnTo>
                    <a:pt x="715" y="965"/>
                  </a:lnTo>
                  <a:lnTo>
                    <a:pt x="715"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5"/>
            <p:cNvSpPr/>
            <p:nvPr/>
          </p:nvSpPr>
          <p:spPr>
            <a:xfrm>
              <a:off x="8228855" y="5017482"/>
              <a:ext cx="318741" cy="126018"/>
            </a:xfrm>
            <a:custGeom>
              <a:rect b="b" l="l" r="r" t="t"/>
              <a:pathLst>
                <a:path extrusionOk="0" h="716" w="1811">
                  <a:moveTo>
                    <a:pt x="1" y="1"/>
                  </a:moveTo>
                  <a:lnTo>
                    <a:pt x="1" y="715"/>
                  </a:lnTo>
                  <a:lnTo>
                    <a:pt x="1810" y="715"/>
                  </a:lnTo>
                  <a:cubicBezTo>
                    <a:pt x="1810" y="549"/>
                    <a:pt x="1727" y="394"/>
                    <a:pt x="1572" y="310"/>
                  </a:cubicBezTo>
                  <a:lnTo>
                    <a:pt x="9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5"/>
            <p:cNvSpPr/>
            <p:nvPr/>
          </p:nvSpPr>
          <p:spPr>
            <a:xfrm>
              <a:off x="8308055" y="4972778"/>
              <a:ext cx="92753" cy="51217"/>
            </a:xfrm>
            <a:custGeom>
              <a:rect b="b" l="l" r="r" t="t"/>
              <a:pathLst>
                <a:path extrusionOk="0" h="291" w="527">
                  <a:moveTo>
                    <a:pt x="271" y="1"/>
                  </a:moveTo>
                  <a:cubicBezTo>
                    <a:pt x="178" y="1"/>
                    <a:pt x="0" y="34"/>
                    <a:pt x="27" y="291"/>
                  </a:cubicBezTo>
                  <a:lnTo>
                    <a:pt x="527" y="291"/>
                  </a:lnTo>
                  <a:lnTo>
                    <a:pt x="325" y="5"/>
                  </a:lnTo>
                  <a:cubicBezTo>
                    <a:pt x="325" y="5"/>
                    <a:pt x="303"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5"/>
            <p:cNvSpPr/>
            <p:nvPr/>
          </p:nvSpPr>
          <p:spPr>
            <a:xfrm>
              <a:off x="8168135" y="3674411"/>
              <a:ext cx="283012" cy="1226033"/>
            </a:xfrm>
            <a:custGeom>
              <a:rect b="b" l="l" r="r" t="t"/>
              <a:pathLst>
                <a:path extrusionOk="0" h="6966" w="1608">
                  <a:moveTo>
                    <a:pt x="0" y="0"/>
                  </a:moveTo>
                  <a:lnTo>
                    <a:pt x="286" y="6965"/>
                  </a:lnTo>
                  <a:lnTo>
                    <a:pt x="1608" y="6965"/>
                  </a:lnTo>
                  <a:lnTo>
                    <a:pt x="14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5"/>
            <p:cNvSpPr/>
            <p:nvPr/>
          </p:nvSpPr>
          <p:spPr>
            <a:xfrm>
              <a:off x="7990023" y="4866649"/>
              <a:ext cx="125842" cy="170018"/>
            </a:xfrm>
            <a:custGeom>
              <a:rect b="b" l="l" r="r" t="t"/>
              <a:pathLst>
                <a:path extrusionOk="0" h="966" w="715">
                  <a:moveTo>
                    <a:pt x="0" y="1"/>
                  </a:moveTo>
                  <a:lnTo>
                    <a:pt x="0" y="965"/>
                  </a:lnTo>
                  <a:lnTo>
                    <a:pt x="715" y="965"/>
                  </a:lnTo>
                  <a:lnTo>
                    <a:pt x="715"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5"/>
            <p:cNvSpPr/>
            <p:nvPr/>
          </p:nvSpPr>
          <p:spPr>
            <a:xfrm>
              <a:off x="7795191" y="5017482"/>
              <a:ext cx="320677" cy="126018"/>
            </a:xfrm>
            <a:custGeom>
              <a:rect b="b" l="l" r="r" t="t"/>
              <a:pathLst>
                <a:path extrusionOk="0" h="716" w="1822">
                  <a:moveTo>
                    <a:pt x="917" y="1"/>
                  </a:moveTo>
                  <a:lnTo>
                    <a:pt x="238" y="310"/>
                  </a:lnTo>
                  <a:cubicBezTo>
                    <a:pt x="95" y="394"/>
                    <a:pt x="0" y="549"/>
                    <a:pt x="0" y="715"/>
                  </a:cubicBezTo>
                  <a:lnTo>
                    <a:pt x="1822" y="715"/>
                  </a:lnTo>
                  <a:lnTo>
                    <a:pt x="1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5"/>
            <p:cNvSpPr/>
            <p:nvPr/>
          </p:nvSpPr>
          <p:spPr>
            <a:xfrm>
              <a:off x="7941799" y="4972778"/>
              <a:ext cx="93457" cy="51217"/>
            </a:xfrm>
            <a:custGeom>
              <a:rect b="b" l="l" r="r" t="t"/>
              <a:pathLst>
                <a:path extrusionOk="0" h="291" w="531">
                  <a:moveTo>
                    <a:pt x="267" y="1"/>
                  </a:moveTo>
                  <a:cubicBezTo>
                    <a:pt x="236" y="1"/>
                    <a:pt x="215" y="5"/>
                    <a:pt x="215" y="5"/>
                  </a:cubicBezTo>
                  <a:lnTo>
                    <a:pt x="1" y="291"/>
                  </a:lnTo>
                  <a:lnTo>
                    <a:pt x="512" y="291"/>
                  </a:lnTo>
                  <a:cubicBezTo>
                    <a:pt x="530" y="34"/>
                    <a:pt x="357"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5"/>
            <p:cNvSpPr/>
            <p:nvPr/>
          </p:nvSpPr>
          <p:spPr>
            <a:xfrm>
              <a:off x="7925079" y="3699403"/>
              <a:ext cx="255732" cy="1201041"/>
            </a:xfrm>
            <a:custGeom>
              <a:rect b="b" l="l" r="r" t="t"/>
              <a:pathLst>
                <a:path extrusionOk="0" h="6824" w="1453">
                  <a:moveTo>
                    <a:pt x="191" y="1"/>
                  </a:moveTo>
                  <a:lnTo>
                    <a:pt x="0" y="6823"/>
                  </a:lnTo>
                  <a:lnTo>
                    <a:pt x="1381" y="6823"/>
                  </a:lnTo>
                  <a:lnTo>
                    <a:pt x="1453" y="108"/>
                  </a:lnTo>
                  <a:lnTo>
                    <a:pt x="1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5"/>
            <p:cNvSpPr/>
            <p:nvPr/>
          </p:nvSpPr>
          <p:spPr>
            <a:xfrm>
              <a:off x="7958519" y="2825553"/>
              <a:ext cx="469575" cy="777755"/>
            </a:xfrm>
            <a:custGeom>
              <a:rect b="b" l="l" r="r" t="t"/>
              <a:pathLst>
                <a:path extrusionOk="0" h="4419" w="2668">
                  <a:moveTo>
                    <a:pt x="1227" y="1"/>
                  </a:moveTo>
                  <a:cubicBezTo>
                    <a:pt x="597" y="59"/>
                    <a:pt x="150" y="347"/>
                    <a:pt x="132" y="347"/>
                  </a:cubicBezTo>
                  <a:cubicBezTo>
                    <a:pt x="132" y="347"/>
                    <a:pt x="132" y="347"/>
                    <a:pt x="132" y="346"/>
                  </a:cubicBezTo>
                  <a:lnTo>
                    <a:pt x="1" y="4418"/>
                  </a:lnTo>
                  <a:lnTo>
                    <a:pt x="2668" y="4418"/>
                  </a:lnTo>
                  <a:lnTo>
                    <a:pt x="2549" y="370"/>
                  </a:lnTo>
                  <a:cubicBezTo>
                    <a:pt x="1977" y="25"/>
                    <a:pt x="1227" y="1"/>
                    <a:pt x="12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5"/>
            <p:cNvSpPr/>
            <p:nvPr/>
          </p:nvSpPr>
          <p:spPr>
            <a:xfrm>
              <a:off x="7371910" y="2880113"/>
              <a:ext cx="111234" cy="117570"/>
            </a:xfrm>
            <a:custGeom>
              <a:rect b="b" l="l" r="r" t="t"/>
              <a:pathLst>
                <a:path extrusionOk="0" h="668" w="632">
                  <a:moveTo>
                    <a:pt x="250" y="1"/>
                  </a:moveTo>
                  <a:lnTo>
                    <a:pt x="0" y="453"/>
                  </a:lnTo>
                  <a:lnTo>
                    <a:pt x="345" y="667"/>
                  </a:lnTo>
                  <a:lnTo>
                    <a:pt x="631" y="239"/>
                  </a:lnTo>
                  <a:lnTo>
                    <a:pt x="250"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5"/>
            <p:cNvSpPr/>
            <p:nvPr/>
          </p:nvSpPr>
          <p:spPr>
            <a:xfrm>
              <a:off x="7273350" y="2808833"/>
              <a:ext cx="171954" cy="154530"/>
            </a:xfrm>
            <a:custGeom>
              <a:rect b="b" l="l" r="r" t="t"/>
              <a:pathLst>
                <a:path extrusionOk="0" h="878" w="977">
                  <a:moveTo>
                    <a:pt x="480" y="0"/>
                  </a:moveTo>
                  <a:cubicBezTo>
                    <a:pt x="294" y="0"/>
                    <a:pt x="129" y="126"/>
                    <a:pt x="72" y="298"/>
                  </a:cubicBezTo>
                  <a:cubicBezTo>
                    <a:pt x="0" y="537"/>
                    <a:pt x="131" y="775"/>
                    <a:pt x="358" y="858"/>
                  </a:cubicBezTo>
                  <a:cubicBezTo>
                    <a:pt x="400" y="871"/>
                    <a:pt x="442" y="878"/>
                    <a:pt x="484" y="878"/>
                  </a:cubicBezTo>
                  <a:cubicBezTo>
                    <a:pt x="667" y="878"/>
                    <a:pt x="837" y="756"/>
                    <a:pt x="905" y="572"/>
                  </a:cubicBezTo>
                  <a:cubicBezTo>
                    <a:pt x="977" y="346"/>
                    <a:pt x="846" y="108"/>
                    <a:pt x="620" y="25"/>
                  </a:cubicBezTo>
                  <a:cubicBezTo>
                    <a:pt x="572" y="8"/>
                    <a:pt x="525" y="0"/>
                    <a:pt x="480" y="0"/>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5"/>
            <p:cNvSpPr/>
            <p:nvPr/>
          </p:nvSpPr>
          <p:spPr>
            <a:xfrm>
              <a:off x="7285846" y="2764832"/>
              <a:ext cx="92401" cy="82017"/>
            </a:xfrm>
            <a:custGeom>
              <a:rect b="b" l="l" r="r" t="t"/>
              <a:pathLst>
                <a:path extrusionOk="0" h="466" w="525">
                  <a:moveTo>
                    <a:pt x="82" y="0"/>
                  </a:moveTo>
                  <a:cubicBezTo>
                    <a:pt x="59" y="0"/>
                    <a:pt x="36" y="13"/>
                    <a:pt x="13" y="36"/>
                  </a:cubicBezTo>
                  <a:cubicBezTo>
                    <a:pt x="1" y="60"/>
                    <a:pt x="1" y="84"/>
                    <a:pt x="25" y="120"/>
                  </a:cubicBezTo>
                  <a:lnTo>
                    <a:pt x="406" y="465"/>
                  </a:lnTo>
                  <a:lnTo>
                    <a:pt x="525" y="275"/>
                  </a:lnTo>
                  <a:lnTo>
                    <a:pt x="120" y="13"/>
                  </a:lnTo>
                  <a:cubicBezTo>
                    <a:pt x="107" y="4"/>
                    <a:pt x="95" y="0"/>
                    <a:pt x="82" y="0"/>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5"/>
            <p:cNvSpPr/>
            <p:nvPr/>
          </p:nvSpPr>
          <p:spPr>
            <a:xfrm>
              <a:off x="7390742" y="2869729"/>
              <a:ext cx="423462" cy="314340"/>
            </a:xfrm>
            <a:custGeom>
              <a:rect b="b" l="l" r="r" t="t"/>
              <a:pathLst>
                <a:path extrusionOk="0" h="1786" w="2406">
                  <a:moveTo>
                    <a:pt x="536" y="0"/>
                  </a:moveTo>
                  <a:lnTo>
                    <a:pt x="0" y="833"/>
                  </a:lnTo>
                  <a:lnTo>
                    <a:pt x="1643" y="1726"/>
                  </a:lnTo>
                  <a:cubicBezTo>
                    <a:pt x="1717" y="1767"/>
                    <a:pt x="1795" y="1785"/>
                    <a:pt x="1872" y="1785"/>
                  </a:cubicBezTo>
                  <a:cubicBezTo>
                    <a:pt x="2090" y="1785"/>
                    <a:pt x="2293" y="1634"/>
                    <a:pt x="2346" y="1405"/>
                  </a:cubicBezTo>
                  <a:cubicBezTo>
                    <a:pt x="2405" y="1203"/>
                    <a:pt x="2310" y="988"/>
                    <a:pt x="2108" y="881"/>
                  </a:cubicBezTo>
                  <a:lnTo>
                    <a:pt x="5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5"/>
            <p:cNvSpPr/>
            <p:nvPr/>
          </p:nvSpPr>
          <p:spPr>
            <a:xfrm>
              <a:off x="7634151" y="2871665"/>
              <a:ext cx="385445" cy="312756"/>
            </a:xfrm>
            <a:custGeom>
              <a:rect b="b" l="l" r="r" t="t"/>
              <a:pathLst>
                <a:path extrusionOk="0" h="1777" w="2190">
                  <a:moveTo>
                    <a:pt x="2130" y="1"/>
                  </a:moveTo>
                  <a:cubicBezTo>
                    <a:pt x="2130" y="1"/>
                    <a:pt x="1403" y="322"/>
                    <a:pt x="236" y="977"/>
                  </a:cubicBezTo>
                  <a:cubicBezTo>
                    <a:pt x="105" y="1049"/>
                    <a:pt x="34" y="1180"/>
                    <a:pt x="10" y="1334"/>
                  </a:cubicBezTo>
                  <a:cubicBezTo>
                    <a:pt x="0" y="1607"/>
                    <a:pt x="230" y="1777"/>
                    <a:pt x="484" y="1777"/>
                  </a:cubicBezTo>
                  <a:cubicBezTo>
                    <a:pt x="540" y="1777"/>
                    <a:pt x="597" y="1768"/>
                    <a:pt x="653" y="1751"/>
                  </a:cubicBezTo>
                  <a:cubicBezTo>
                    <a:pt x="653" y="1751"/>
                    <a:pt x="2189" y="1239"/>
                    <a:pt x="2189" y="1132"/>
                  </a:cubicBezTo>
                  <a:cubicBezTo>
                    <a:pt x="2189" y="1120"/>
                    <a:pt x="2130" y="1"/>
                    <a:pt x="21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5"/>
            <p:cNvSpPr/>
            <p:nvPr/>
          </p:nvSpPr>
          <p:spPr>
            <a:xfrm>
              <a:off x="7811911" y="3227718"/>
              <a:ext cx="953582" cy="266644"/>
            </a:xfrm>
            <a:custGeom>
              <a:rect b="b" l="l" r="r" t="t"/>
              <a:pathLst>
                <a:path extrusionOk="0" h="1515" w="5418">
                  <a:moveTo>
                    <a:pt x="278" y="1"/>
                  </a:moveTo>
                  <a:cubicBezTo>
                    <a:pt x="170" y="1"/>
                    <a:pt x="94" y="91"/>
                    <a:pt x="72" y="181"/>
                  </a:cubicBezTo>
                  <a:lnTo>
                    <a:pt x="12" y="776"/>
                  </a:lnTo>
                  <a:cubicBezTo>
                    <a:pt x="0" y="895"/>
                    <a:pt x="96" y="990"/>
                    <a:pt x="191" y="1002"/>
                  </a:cubicBezTo>
                  <a:lnTo>
                    <a:pt x="5120" y="1514"/>
                  </a:lnTo>
                  <a:cubicBezTo>
                    <a:pt x="5227" y="1514"/>
                    <a:pt x="5334" y="1431"/>
                    <a:pt x="5346" y="1324"/>
                  </a:cubicBezTo>
                  <a:lnTo>
                    <a:pt x="5406" y="728"/>
                  </a:lnTo>
                  <a:cubicBezTo>
                    <a:pt x="5418" y="621"/>
                    <a:pt x="5334" y="526"/>
                    <a:pt x="5227" y="514"/>
                  </a:cubicBezTo>
                  <a:lnTo>
                    <a:pt x="298" y="2"/>
                  </a:lnTo>
                  <a:cubicBezTo>
                    <a:pt x="291" y="1"/>
                    <a:pt x="284"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5"/>
            <p:cNvSpPr/>
            <p:nvPr/>
          </p:nvSpPr>
          <p:spPr>
            <a:xfrm>
              <a:off x="8333575" y="2890674"/>
              <a:ext cx="302020" cy="446342"/>
            </a:xfrm>
            <a:custGeom>
              <a:rect b="b" l="l" r="r" t="t"/>
              <a:pathLst>
                <a:path extrusionOk="0" h="2536" w="1716">
                  <a:moveTo>
                    <a:pt x="406" y="0"/>
                  </a:moveTo>
                  <a:cubicBezTo>
                    <a:pt x="406" y="0"/>
                    <a:pt x="13" y="893"/>
                    <a:pt x="1" y="893"/>
                  </a:cubicBezTo>
                  <a:cubicBezTo>
                    <a:pt x="1" y="905"/>
                    <a:pt x="608" y="1953"/>
                    <a:pt x="882" y="2334"/>
                  </a:cubicBezTo>
                  <a:cubicBezTo>
                    <a:pt x="972" y="2469"/>
                    <a:pt x="1114" y="2535"/>
                    <a:pt x="1253" y="2535"/>
                  </a:cubicBezTo>
                  <a:cubicBezTo>
                    <a:pt x="1406" y="2535"/>
                    <a:pt x="1557" y="2454"/>
                    <a:pt x="1632" y="2298"/>
                  </a:cubicBezTo>
                  <a:cubicBezTo>
                    <a:pt x="1715" y="2155"/>
                    <a:pt x="1692" y="2012"/>
                    <a:pt x="1620" y="1881"/>
                  </a:cubicBezTo>
                  <a:cubicBezTo>
                    <a:pt x="942" y="726"/>
                    <a:pt x="406" y="0"/>
                    <a:pt x="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5"/>
            <p:cNvSpPr/>
            <p:nvPr/>
          </p:nvSpPr>
          <p:spPr>
            <a:xfrm>
              <a:off x="8065351" y="3381015"/>
              <a:ext cx="195187" cy="137106"/>
            </a:xfrm>
            <a:custGeom>
              <a:rect b="b" l="l" r="r" t="t"/>
              <a:pathLst>
                <a:path extrusionOk="0" h="779" w="1109">
                  <a:moveTo>
                    <a:pt x="882" y="0"/>
                  </a:moveTo>
                  <a:cubicBezTo>
                    <a:pt x="823" y="0"/>
                    <a:pt x="763" y="12"/>
                    <a:pt x="715" y="24"/>
                  </a:cubicBezTo>
                  <a:cubicBezTo>
                    <a:pt x="525" y="119"/>
                    <a:pt x="525" y="310"/>
                    <a:pt x="525" y="310"/>
                  </a:cubicBezTo>
                  <a:lnTo>
                    <a:pt x="215" y="286"/>
                  </a:lnTo>
                  <a:lnTo>
                    <a:pt x="215" y="286"/>
                  </a:lnTo>
                  <a:cubicBezTo>
                    <a:pt x="1" y="357"/>
                    <a:pt x="37" y="715"/>
                    <a:pt x="489" y="774"/>
                  </a:cubicBezTo>
                  <a:cubicBezTo>
                    <a:pt x="512" y="777"/>
                    <a:pt x="535" y="778"/>
                    <a:pt x="557" y="778"/>
                  </a:cubicBezTo>
                  <a:cubicBezTo>
                    <a:pt x="918" y="778"/>
                    <a:pt x="1108" y="429"/>
                    <a:pt x="1108" y="429"/>
                  </a:cubicBezTo>
                  <a:lnTo>
                    <a:pt x="882" y="0"/>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5"/>
            <p:cNvSpPr/>
            <p:nvPr/>
          </p:nvSpPr>
          <p:spPr>
            <a:xfrm>
              <a:off x="8220583" y="3349511"/>
              <a:ext cx="113170" cy="109122"/>
            </a:xfrm>
            <a:custGeom>
              <a:rect b="b" l="l" r="r" t="t"/>
              <a:pathLst>
                <a:path extrusionOk="0" h="620" w="643">
                  <a:moveTo>
                    <a:pt x="405" y="1"/>
                  </a:moveTo>
                  <a:lnTo>
                    <a:pt x="0" y="143"/>
                  </a:lnTo>
                  <a:lnTo>
                    <a:pt x="167" y="620"/>
                  </a:lnTo>
                  <a:lnTo>
                    <a:pt x="643" y="405"/>
                  </a:lnTo>
                  <a:lnTo>
                    <a:pt x="405"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5"/>
            <p:cNvSpPr/>
            <p:nvPr/>
          </p:nvSpPr>
          <p:spPr>
            <a:xfrm>
              <a:off x="8122023" y="3378903"/>
              <a:ext cx="81841" cy="37841"/>
            </a:xfrm>
            <a:custGeom>
              <a:rect b="b" l="l" r="r" t="t"/>
              <a:pathLst>
                <a:path extrusionOk="0" h="215" w="465">
                  <a:moveTo>
                    <a:pt x="465" y="0"/>
                  </a:moveTo>
                  <a:lnTo>
                    <a:pt x="36" y="72"/>
                  </a:lnTo>
                  <a:cubicBezTo>
                    <a:pt x="12" y="72"/>
                    <a:pt x="0" y="95"/>
                    <a:pt x="0" y="131"/>
                  </a:cubicBezTo>
                  <a:cubicBezTo>
                    <a:pt x="0" y="155"/>
                    <a:pt x="24" y="191"/>
                    <a:pt x="48" y="191"/>
                  </a:cubicBezTo>
                  <a:lnTo>
                    <a:pt x="465" y="215"/>
                  </a:lnTo>
                  <a:lnTo>
                    <a:pt x="465" y="0"/>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5"/>
            <p:cNvSpPr/>
            <p:nvPr/>
          </p:nvSpPr>
          <p:spPr>
            <a:xfrm>
              <a:off x="8220583" y="3184421"/>
              <a:ext cx="429622" cy="295156"/>
            </a:xfrm>
            <a:custGeom>
              <a:rect b="b" l="l" r="r" t="t"/>
              <a:pathLst>
                <a:path extrusionOk="0" h="1677" w="2441">
                  <a:moveTo>
                    <a:pt x="1858" y="0"/>
                  </a:moveTo>
                  <a:cubicBezTo>
                    <a:pt x="1790" y="0"/>
                    <a:pt x="1721" y="15"/>
                    <a:pt x="1655" y="46"/>
                  </a:cubicBezTo>
                  <a:lnTo>
                    <a:pt x="0" y="760"/>
                  </a:lnTo>
                  <a:lnTo>
                    <a:pt x="345" y="1677"/>
                  </a:lnTo>
                  <a:lnTo>
                    <a:pt x="2072" y="927"/>
                  </a:lnTo>
                  <a:cubicBezTo>
                    <a:pt x="2357" y="784"/>
                    <a:pt x="2441" y="415"/>
                    <a:pt x="2238" y="177"/>
                  </a:cubicBezTo>
                  <a:cubicBezTo>
                    <a:pt x="2142" y="64"/>
                    <a:pt x="2002" y="0"/>
                    <a:pt x="18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5"/>
            <p:cNvSpPr/>
            <p:nvPr/>
          </p:nvSpPr>
          <p:spPr>
            <a:xfrm>
              <a:off x="8103191" y="2624382"/>
              <a:ext cx="159458" cy="297972"/>
            </a:xfrm>
            <a:custGeom>
              <a:rect b="b" l="l" r="r" t="t"/>
              <a:pathLst>
                <a:path extrusionOk="0" h="1693" w="906">
                  <a:moveTo>
                    <a:pt x="905" y="1"/>
                  </a:moveTo>
                  <a:lnTo>
                    <a:pt x="0" y="191"/>
                  </a:lnTo>
                  <a:lnTo>
                    <a:pt x="12" y="1263"/>
                  </a:lnTo>
                  <a:cubicBezTo>
                    <a:pt x="12" y="1506"/>
                    <a:pt x="214" y="1692"/>
                    <a:pt x="443" y="1692"/>
                  </a:cubicBezTo>
                  <a:cubicBezTo>
                    <a:pt x="450" y="1692"/>
                    <a:pt x="458" y="1692"/>
                    <a:pt x="465" y="1692"/>
                  </a:cubicBezTo>
                  <a:cubicBezTo>
                    <a:pt x="679" y="1680"/>
                    <a:pt x="881" y="1501"/>
                    <a:pt x="881" y="1275"/>
                  </a:cubicBezTo>
                  <a:lnTo>
                    <a:pt x="905" y="1"/>
                  </a:ln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5"/>
            <p:cNvSpPr/>
            <p:nvPr/>
          </p:nvSpPr>
          <p:spPr>
            <a:xfrm>
              <a:off x="8105303" y="2668559"/>
              <a:ext cx="146786" cy="140274"/>
            </a:xfrm>
            <a:custGeom>
              <a:rect b="b" l="l" r="r" t="t"/>
              <a:pathLst>
                <a:path extrusionOk="0" h="797" w="834">
                  <a:moveTo>
                    <a:pt x="834" y="0"/>
                  </a:moveTo>
                  <a:lnTo>
                    <a:pt x="0" y="381"/>
                  </a:lnTo>
                  <a:lnTo>
                    <a:pt x="0" y="774"/>
                  </a:lnTo>
                  <a:cubicBezTo>
                    <a:pt x="67" y="789"/>
                    <a:pt x="128" y="796"/>
                    <a:pt x="184" y="796"/>
                  </a:cubicBezTo>
                  <a:cubicBezTo>
                    <a:pt x="784" y="796"/>
                    <a:pt x="834"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5"/>
            <p:cNvSpPr/>
            <p:nvPr/>
          </p:nvSpPr>
          <p:spPr>
            <a:xfrm>
              <a:off x="7948135" y="2450492"/>
              <a:ext cx="127602" cy="141506"/>
            </a:xfrm>
            <a:custGeom>
              <a:rect b="b" l="l" r="r" t="t"/>
              <a:pathLst>
                <a:path extrusionOk="0" h="804" w="725">
                  <a:moveTo>
                    <a:pt x="417" y="1"/>
                  </a:moveTo>
                  <a:cubicBezTo>
                    <a:pt x="417" y="1"/>
                    <a:pt x="0" y="298"/>
                    <a:pt x="369" y="715"/>
                  </a:cubicBezTo>
                  <a:cubicBezTo>
                    <a:pt x="426" y="777"/>
                    <a:pt x="473" y="803"/>
                    <a:pt x="511" y="803"/>
                  </a:cubicBezTo>
                  <a:cubicBezTo>
                    <a:pt x="725" y="803"/>
                    <a:pt x="691"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p:cNvSpPr/>
            <p:nvPr/>
          </p:nvSpPr>
          <p:spPr>
            <a:xfrm>
              <a:off x="8243639" y="2435884"/>
              <a:ext cx="140450" cy="182515"/>
            </a:xfrm>
            <a:custGeom>
              <a:rect b="b" l="l" r="r" t="t"/>
              <a:pathLst>
                <a:path extrusionOk="0" h="1037" w="798">
                  <a:moveTo>
                    <a:pt x="0" y="0"/>
                  </a:moveTo>
                  <a:lnTo>
                    <a:pt x="60" y="1036"/>
                  </a:lnTo>
                  <a:lnTo>
                    <a:pt x="226" y="1012"/>
                  </a:lnTo>
                  <a:cubicBezTo>
                    <a:pt x="226" y="1012"/>
                    <a:pt x="798" y="20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5"/>
            <p:cNvSpPr/>
            <p:nvPr/>
          </p:nvSpPr>
          <p:spPr>
            <a:xfrm>
              <a:off x="8013079" y="2477773"/>
              <a:ext cx="255732" cy="293572"/>
            </a:xfrm>
            <a:custGeom>
              <a:rect b="b" l="l" r="r" t="t"/>
              <a:pathLst>
                <a:path extrusionOk="0" h="1668" w="1453">
                  <a:moveTo>
                    <a:pt x="346" y="1"/>
                  </a:moveTo>
                  <a:cubicBezTo>
                    <a:pt x="167" y="1"/>
                    <a:pt x="24" y="143"/>
                    <a:pt x="24" y="322"/>
                  </a:cubicBezTo>
                  <a:lnTo>
                    <a:pt x="24" y="977"/>
                  </a:lnTo>
                  <a:cubicBezTo>
                    <a:pt x="0" y="1334"/>
                    <a:pt x="322" y="1667"/>
                    <a:pt x="703" y="1667"/>
                  </a:cubicBezTo>
                  <a:lnTo>
                    <a:pt x="739" y="1667"/>
                  </a:lnTo>
                  <a:cubicBezTo>
                    <a:pt x="1120" y="1667"/>
                    <a:pt x="1429" y="1346"/>
                    <a:pt x="1453" y="965"/>
                  </a:cubicBezTo>
                  <a:lnTo>
                    <a:pt x="1453" y="179"/>
                  </a:lnTo>
                  <a:cubicBezTo>
                    <a:pt x="1453" y="72"/>
                    <a:pt x="1370" y="1"/>
                    <a:pt x="1274" y="1"/>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5"/>
            <p:cNvSpPr/>
            <p:nvPr/>
          </p:nvSpPr>
          <p:spPr>
            <a:xfrm>
              <a:off x="8136631" y="2595166"/>
              <a:ext cx="21120" cy="21120"/>
            </a:xfrm>
            <a:custGeom>
              <a:rect b="b" l="l" r="r" t="t"/>
              <a:pathLst>
                <a:path extrusionOk="0" h="120" w="120">
                  <a:moveTo>
                    <a:pt x="60" y="0"/>
                  </a:moveTo>
                  <a:cubicBezTo>
                    <a:pt x="37" y="0"/>
                    <a:pt x="1" y="24"/>
                    <a:pt x="1" y="60"/>
                  </a:cubicBezTo>
                  <a:cubicBezTo>
                    <a:pt x="1" y="84"/>
                    <a:pt x="37" y="119"/>
                    <a:pt x="60" y="119"/>
                  </a:cubicBezTo>
                  <a:cubicBezTo>
                    <a:pt x="84" y="119"/>
                    <a:pt x="120" y="84"/>
                    <a:pt x="120" y="60"/>
                  </a:cubicBezTo>
                  <a:cubicBezTo>
                    <a:pt x="120" y="24"/>
                    <a:pt x="84"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5"/>
            <p:cNvSpPr/>
            <p:nvPr/>
          </p:nvSpPr>
          <p:spPr>
            <a:xfrm>
              <a:off x="8042471" y="2595166"/>
              <a:ext cx="21120" cy="21120"/>
            </a:xfrm>
            <a:custGeom>
              <a:rect b="b" l="l" r="r" t="t"/>
              <a:pathLst>
                <a:path extrusionOk="0" h="120" w="120">
                  <a:moveTo>
                    <a:pt x="60" y="0"/>
                  </a:moveTo>
                  <a:cubicBezTo>
                    <a:pt x="12" y="0"/>
                    <a:pt x="0" y="24"/>
                    <a:pt x="0" y="60"/>
                  </a:cubicBezTo>
                  <a:cubicBezTo>
                    <a:pt x="0" y="84"/>
                    <a:pt x="24" y="119"/>
                    <a:pt x="60" y="119"/>
                  </a:cubicBezTo>
                  <a:cubicBezTo>
                    <a:pt x="83" y="119"/>
                    <a:pt x="119" y="84"/>
                    <a:pt x="119" y="60"/>
                  </a:cubicBezTo>
                  <a:cubicBezTo>
                    <a:pt x="119" y="24"/>
                    <a:pt x="83"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5"/>
            <p:cNvSpPr/>
            <p:nvPr/>
          </p:nvSpPr>
          <p:spPr>
            <a:xfrm>
              <a:off x="8078023" y="2624382"/>
              <a:ext cx="25344" cy="38017"/>
            </a:xfrm>
            <a:custGeom>
              <a:rect b="b" l="l" r="r" t="t"/>
              <a:pathLst>
                <a:path extrusionOk="0" fill="none" h="216" w="144">
                  <a:moveTo>
                    <a:pt x="24" y="1"/>
                  </a:moveTo>
                  <a:lnTo>
                    <a:pt x="0" y="132"/>
                  </a:lnTo>
                  <a:cubicBezTo>
                    <a:pt x="0" y="132"/>
                    <a:pt x="24" y="215"/>
                    <a:pt x="143" y="19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5"/>
            <p:cNvSpPr/>
            <p:nvPr/>
          </p:nvSpPr>
          <p:spPr>
            <a:xfrm>
              <a:off x="8117799" y="2544830"/>
              <a:ext cx="63009" cy="21120"/>
            </a:xfrm>
            <a:custGeom>
              <a:rect b="b" l="l" r="r" t="t"/>
              <a:pathLst>
                <a:path extrusionOk="0" h="120" w="358">
                  <a:moveTo>
                    <a:pt x="60" y="1"/>
                  </a:moveTo>
                  <a:cubicBezTo>
                    <a:pt x="36" y="1"/>
                    <a:pt x="1" y="12"/>
                    <a:pt x="1" y="48"/>
                  </a:cubicBezTo>
                  <a:cubicBezTo>
                    <a:pt x="1" y="72"/>
                    <a:pt x="24" y="108"/>
                    <a:pt x="48" y="108"/>
                  </a:cubicBezTo>
                  <a:lnTo>
                    <a:pt x="322" y="120"/>
                  </a:lnTo>
                  <a:cubicBezTo>
                    <a:pt x="346" y="120"/>
                    <a:pt x="358" y="108"/>
                    <a:pt x="358" y="72"/>
                  </a:cubicBezTo>
                  <a:cubicBezTo>
                    <a:pt x="358" y="48"/>
                    <a:pt x="346" y="12"/>
                    <a:pt x="310" y="12"/>
                  </a:cubicBezTo>
                  <a:lnTo>
                    <a:pt x="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5"/>
            <p:cNvSpPr/>
            <p:nvPr/>
          </p:nvSpPr>
          <p:spPr>
            <a:xfrm>
              <a:off x="8023463" y="2546942"/>
              <a:ext cx="48401" cy="19008"/>
            </a:xfrm>
            <a:custGeom>
              <a:rect b="b" l="l" r="r" t="t"/>
              <a:pathLst>
                <a:path extrusionOk="0" h="108" w="275">
                  <a:moveTo>
                    <a:pt x="60" y="0"/>
                  </a:moveTo>
                  <a:cubicBezTo>
                    <a:pt x="37" y="0"/>
                    <a:pt x="1" y="24"/>
                    <a:pt x="1" y="48"/>
                  </a:cubicBezTo>
                  <a:cubicBezTo>
                    <a:pt x="1" y="84"/>
                    <a:pt x="13" y="108"/>
                    <a:pt x="48" y="108"/>
                  </a:cubicBezTo>
                  <a:lnTo>
                    <a:pt x="215" y="108"/>
                  </a:lnTo>
                  <a:cubicBezTo>
                    <a:pt x="239" y="96"/>
                    <a:pt x="263" y="84"/>
                    <a:pt x="275" y="60"/>
                  </a:cubicBezTo>
                  <a:cubicBezTo>
                    <a:pt x="275" y="36"/>
                    <a:pt x="251"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5"/>
            <p:cNvSpPr/>
            <p:nvPr/>
          </p:nvSpPr>
          <p:spPr>
            <a:xfrm>
              <a:off x="8054967" y="2660111"/>
              <a:ext cx="100673" cy="42065"/>
            </a:xfrm>
            <a:custGeom>
              <a:rect b="b" l="l" r="r" t="t"/>
              <a:pathLst>
                <a:path extrusionOk="0" fill="none" h="239" w="572">
                  <a:moveTo>
                    <a:pt x="572" y="0"/>
                  </a:moveTo>
                  <a:cubicBezTo>
                    <a:pt x="572" y="0"/>
                    <a:pt x="346" y="239"/>
                    <a:pt x="0" y="4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5"/>
            <p:cNvSpPr/>
            <p:nvPr/>
          </p:nvSpPr>
          <p:spPr>
            <a:xfrm>
              <a:off x="7990023" y="2333275"/>
              <a:ext cx="306068" cy="285124"/>
            </a:xfrm>
            <a:custGeom>
              <a:rect b="b" l="l" r="r" t="t"/>
              <a:pathLst>
                <a:path extrusionOk="0" h="1620" w="1739">
                  <a:moveTo>
                    <a:pt x="660" y="0"/>
                  </a:moveTo>
                  <a:cubicBezTo>
                    <a:pt x="489" y="0"/>
                    <a:pt x="320" y="57"/>
                    <a:pt x="227" y="167"/>
                  </a:cubicBezTo>
                  <a:cubicBezTo>
                    <a:pt x="0" y="381"/>
                    <a:pt x="48" y="738"/>
                    <a:pt x="310" y="953"/>
                  </a:cubicBezTo>
                  <a:cubicBezTo>
                    <a:pt x="394" y="1023"/>
                    <a:pt x="502" y="1047"/>
                    <a:pt x="610" y="1047"/>
                  </a:cubicBezTo>
                  <a:cubicBezTo>
                    <a:pt x="777" y="1047"/>
                    <a:pt x="945" y="989"/>
                    <a:pt x="1024" y="953"/>
                  </a:cubicBezTo>
                  <a:cubicBezTo>
                    <a:pt x="1060" y="941"/>
                    <a:pt x="1108" y="941"/>
                    <a:pt x="1131" y="941"/>
                  </a:cubicBezTo>
                  <a:lnTo>
                    <a:pt x="1203" y="953"/>
                  </a:lnTo>
                  <a:cubicBezTo>
                    <a:pt x="1191" y="1155"/>
                    <a:pt x="1346" y="1310"/>
                    <a:pt x="1346" y="1310"/>
                  </a:cubicBezTo>
                  <a:lnTo>
                    <a:pt x="1346" y="1619"/>
                  </a:lnTo>
                  <a:lnTo>
                    <a:pt x="1417" y="1619"/>
                  </a:lnTo>
                  <a:lnTo>
                    <a:pt x="1596" y="1536"/>
                  </a:lnTo>
                  <a:lnTo>
                    <a:pt x="1739" y="941"/>
                  </a:lnTo>
                  <a:lnTo>
                    <a:pt x="1739" y="941"/>
                  </a:lnTo>
                  <a:cubicBezTo>
                    <a:pt x="1738" y="941"/>
                    <a:pt x="1738" y="941"/>
                    <a:pt x="1738" y="941"/>
                  </a:cubicBezTo>
                  <a:cubicBezTo>
                    <a:pt x="1724" y="941"/>
                    <a:pt x="1618" y="603"/>
                    <a:pt x="1459" y="603"/>
                  </a:cubicBezTo>
                  <a:cubicBezTo>
                    <a:pt x="1449" y="603"/>
                    <a:pt x="1439" y="605"/>
                    <a:pt x="1429" y="607"/>
                  </a:cubicBezTo>
                  <a:lnTo>
                    <a:pt x="1441" y="595"/>
                  </a:lnTo>
                  <a:cubicBezTo>
                    <a:pt x="1441" y="595"/>
                    <a:pt x="1286" y="560"/>
                    <a:pt x="1203" y="369"/>
                  </a:cubicBezTo>
                  <a:cubicBezTo>
                    <a:pt x="1191" y="321"/>
                    <a:pt x="1179" y="286"/>
                    <a:pt x="1143" y="238"/>
                  </a:cubicBezTo>
                  <a:cubicBezTo>
                    <a:pt x="1060" y="78"/>
                    <a:pt x="859" y="0"/>
                    <a:pt x="6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5"/>
            <p:cNvSpPr/>
            <p:nvPr/>
          </p:nvSpPr>
          <p:spPr>
            <a:xfrm>
              <a:off x="8237303" y="2582494"/>
              <a:ext cx="77617" cy="77793"/>
            </a:xfrm>
            <a:custGeom>
              <a:rect b="b" l="l" r="r" t="t"/>
              <a:pathLst>
                <a:path extrusionOk="0" h="442" w="441">
                  <a:moveTo>
                    <a:pt x="215" y="1"/>
                  </a:moveTo>
                  <a:cubicBezTo>
                    <a:pt x="96" y="1"/>
                    <a:pt x="12" y="96"/>
                    <a:pt x="0" y="215"/>
                  </a:cubicBezTo>
                  <a:cubicBezTo>
                    <a:pt x="0" y="334"/>
                    <a:pt x="96" y="441"/>
                    <a:pt x="215" y="441"/>
                  </a:cubicBezTo>
                  <a:cubicBezTo>
                    <a:pt x="334" y="441"/>
                    <a:pt x="441" y="334"/>
                    <a:pt x="441" y="215"/>
                  </a:cubicBezTo>
                  <a:cubicBezTo>
                    <a:pt x="441" y="96"/>
                    <a:pt x="334" y="1"/>
                    <a:pt x="215" y="1"/>
                  </a:cubicBezTo>
                  <a:close/>
                </a:path>
              </a:pathLst>
            </a:custGeom>
            <a:solidFill>
              <a:srgbClr val="F6A7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22" name="Google Shape;922;p45"/>
          <p:cNvCxnSpPr/>
          <p:nvPr/>
        </p:nvCxnSpPr>
        <p:spPr>
          <a:xfrm>
            <a:off x="472100" y="3604796"/>
            <a:ext cx="662700" cy="0"/>
          </a:xfrm>
          <a:prstGeom prst="straightConnector1">
            <a:avLst/>
          </a:prstGeom>
          <a:noFill/>
          <a:ln cap="flat" cmpd="sng" w="9525">
            <a:solidFill>
              <a:schemeClr val="lt1"/>
            </a:solidFill>
            <a:prstDash val="solid"/>
            <a:round/>
            <a:headEnd len="med" w="med" type="none"/>
            <a:tailEnd len="med" w="med" type="none"/>
          </a:ln>
        </p:spPr>
      </p:cxnSp>
      <p:cxnSp>
        <p:nvCxnSpPr>
          <p:cNvPr id="923" name="Google Shape;923;p45"/>
          <p:cNvCxnSpPr/>
          <p:nvPr/>
        </p:nvCxnSpPr>
        <p:spPr>
          <a:xfrm>
            <a:off x="472100" y="3757190"/>
            <a:ext cx="339600" cy="0"/>
          </a:xfrm>
          <a:prstGeom prst="straightConnector1">
            <a:avLst/>
          </a:prstGeom>
          <a:noFill/>
          <a:ln cap="flat" cmpd="sng" w="9525">
            <a:solidFill>
              <a:schemeClr val="lt1"/>
            </a:solidFill>
            <a:prstDash val="solid"/>
            <a:round/>
            <a:headEnd len="med" w="med" type="none"/>
            <a:tailEnd len="med" w="med" type="none"/>
          </a:ln>
        </p:spPr>
      </p:cxnSp>
      <p:cxnSp>
        <p:nvCxnSpPr>
          <p:cNvPr id="924" name="Google Shape;924;p45"/>
          <p:cNvCxnSpPr/>
          <p:nvPr/>
        </p:nvCxnSpPr>
        <p:spPr>
          <a:xfrm>
            <a:off x="472100" y="3909596"/>
            <a:ext cx="662700" cy="0"/>
          </a:xfrm>
          <a:prstGeom prst="straightConnector1">
            <a:avLst/>
          </a:prstGeom>
          <a:noFill/>
          <a:ln cap="flat" cmpd="sng" w="9525">
            <a:solidFill>
              <a:schemeClr val="lt1"/>
            </a:solidFill>
            <a:prstDash val="solid"/>
            <a:round/>
            <a:headEnd len="med" w="med" type="none"/>
            <a:tailEnd len="med" w="med" type="none"/>
          </a:ln>
        </p:spPr>
      </p:cxnSp>
      <p:cxnSp>
        <p:nvCxnSpPr>
          <p:cNvPr id="925" name="Google Shape;925;p45"/>
          <p:cNvCxnSpPr/>
          <p:nvPr/>
        </p:nvCxnSpPr>
        <p:spPr>
          <a:xfrm>
            <a:off x="472100" y="4061990"/>
            <a:ext cx="339600" cy="0"/>
          </a:xfrm>
          <a:prstGeom prst="straightConnector1">
            <a:avLst/>
          </a:prstGeom>
          <a:noFill/>
          <a:ln cap="flat" cmpd="sng" w="9525">
            <a:solidFill>
              <a:schemeClr val="lt1"/>
            </a:solidFill>
            <a:prstDash val="solid"/>
            <a:round/>
            <a:headEnd len="med" w="med" type="none"/>
            <a:tailEnd len="med" w="med" type="none"/>
          </a:ln>
        </p:spPr>
      </p:cxnSp>
      <p:sp>
        <p:nvSpPr>
          <p:cNvPr id="926" name="Google Shape;926;p45"/>
          <p:cNvSpPr/>
          <p:nvPr/>
        </p:nvSpPr>
        <p:spPr>
          <a:xfrm flipH="1">
            <a:off x="7824869" y="1896404"/>
            <a:ext cx="362689" cy="348502"/>
          </a:xfrm>
          <a:custGeom>
            <a:rect b="b" l="l" r="r" t="t"/>
            <a:pathLst>
              <a:path extrusionOk="0" fill="none" h="6166" w="6417">
                <a:moveTo>
                  <a:pt x="5915" y="0"/>
                </a:moveTo>
                <a:lnTo>
                  <a:pt x="501" y="0"/>
                </a:lnTo>
                <a:cubicBezTo>
                  <a:pt x="226" y="0"/>
                  <a:pt x="0" y="251"/>
                  <a:pt x="0" y="527"/>
                </a:cubicBezTo>
                <a:lnTo>
                  <a:pt x="0" y="3559"/>
                </a:lnTo>
                <a:cubicBezTo>
                  <a:pt x="0" y="3860"/>
                  <a:pt x="226" y="4086"/>
                  <a:pt x="501" y="4086"/>
                </a:cubicBezTo>
                <a:lnTo>
                  <a:pt x="2707" y="4086"/>
                </a:lnTo>
                <a:lnTo>
                  <a:pt x="4562" y="6166"/>
                </a:lnTo>
                <a:lnTo>
                  <a:pt x="4562" y="4161"/>
                </a:lnTo>
                <a:lnTo>
                  <a:pt x="5940" y="4136"/>
                </a:lnTo>
                <a:cubicBezTo>
                  <a:pt x="6216" y="4136"/>
                  <a:pt x="6416" y="3885"/>
                  <a:pt x="6416" y="3609"/>
                </a:cubicBezTo>
                <a:lnTo>
                  <a:pt x="6416" y="527"/>
                </a:lnTo>
                <a:cubicBezTo>
                  <a:pt x="6416" y="251"/>
                  <a:pt x="6191" y="0"/>
                  <a:pt x="5915" y="0"/>
                </a:cubicBezTo>
                <a:close/>
              </a:path>
            </a:pathLst>
          </a:custGeom>
          <a:noFill/>
          <a:ln cap="flat" cmpd="sng" w="50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5"/>
          <p:cNvSpPr/>
          <p:nvPr/>
        </p:nvSpPr>
        <p:spPr>
          <a:xfrm>
            <a:off x="6949667" y="2216737"/>
            <a:ext cx="154469" cy="155882"/>
          </a:xfrm>
          <a:custGeom>
            <a:rect b="b" l="l" r="r" t="t"/>
            <a:pathLst>
              <a:path extrusionOk="0" fill="none" h="2758" w="2733">
                <a:moveTo>
                  <a:pt x="2732" y="1379"/>
                </a:moveTo>
                <a:cubicBezTo>
                  <a:pt x="2732" y="2156"/>
                  <a:pt x="2131" y="2758"/>
                  <a:pt x="1379" y="2758"/>
                </a:cubicBezTo>
                <a:cubicBezTo>
                  <a:pt x="627" y="2758"/>
                  <a:pt x="1" y="2156"/>
                  <a:pt x="1" y="1379"/>
                </a:cubicBezTo>
                <a:cubicBezTo>
                  <a:pt x="1" y="627"/>
                  <a:pt x="627" y="1"/>
                  <a:pt x="1379" y="1"/>
                </a:cubicBezTo>
                <a:cubicBezTo>
                  <a:pt x="2131" y="1"/>
                  <a:pt x="2732" y="627"/>
                  <a:pt x="2732" y="1379"/>
                </a:cubicBezTo>
                <a:close/>
              </a:path>
            </a:pathLst>
          </a:custGeom>
          <a:noFill/>
          <a:ln cap="flat" cmpd="sng" w="50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5"/>
          <p:cNvSpPr/>
          <p:nvPr/>
        </p:nvSpPr>
        <p:spPr>
          <a:xfrm>
            <a:off x="7104129" y="2420791"/>
            <a:ext cx="111966" cy="113379"/>
          </a:xfrm>
          <a:custGeom>
            <a:rect b="b" l="l" r="r" t="t"/>
            <a:pathLst>
              <a:path extrusionOk="0" fill="none" h="2006" w="1981">
                <a:moveTo>
                  <a:pt x="1981" y="1003"/>
                </a:moveTo>
                <a:cubicBezTo>
                  <a:pt x="1981" y="1555"/>
                  <a:pt x="1530" y="2006"/>
                  <a:pt x="978" y="2006"/>
                </a:cubicBezTo>
                <a:cubicBezTo>
                  <a:pt x="427" y="2006"/>
                  <a:pt x="1" y="1555"/>
                  <a:pt x="1" y="1003"/>
                </a:cubicBezTo>
                <a:cubicBezTo>
                  <a:pt x="1" y="452"/>
                  <a:pt x="427" y="1"/>
                  <a:pt x="978" y="1"/>
                </a:cubicBezTo>
                <a:cubicBezTo>
                  <a:pt x="1530" y="1"/>
                  <a:pt x="1981" y="452"/>
                  <a:pt x="1981" y="1003"/>
                </a:cubicBezTo>
                <a:close/>
              </a:path>
            </a:pathLst>
          </a:custGeom>
          <a:noFill/>
          <a:ln cap="flat" cmpd="sng" w="5025">
            <a:solidFill>
              <a:srgbClr val="D59090"/>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5"/>
          <p:cNvSpPr txBox="1"/>
          <p:nvPr>
            <p:ph idx="2" type="title"/>
          </p:nvPr>
        </p:nvSpPr>
        <p:spPr>
          <a:xfrm>
            <a:off x="1879000" y="1798650"/>
            <a:ext cx="775500" cy="720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46"/>
          <p:cNvSpPr txBox="1"/>
          <p:nvPr>
            <p:ph idx="4294967295" type="title"/>
          </p:nvPr>
        </p:nvSpPr>
        <p:spPr>
          <a:xfrm>
            <a:off x="2180250" y="555925"/>
            <a:ext cx="4783500" cy="558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OUR PORTFOLIO</a:t>
            </a:r>
            <a:endParaRPr/>
          </a:p>
        </p:txBody>
      </p:sp>
      <p:pic>
        <p:nvPicPr>
          <p:cNvPr id="935" name="Google Shape;935;p46"/>
          <p:cNvPicPr preferRelativeResize="0"/>
          <p:nvPr/>
        </p:nvPicPr>
        <p:blipFill>
          <a:blip r:embed="rId3">
            <a:alphaModFix/>
          </a:blip>
          <a:stretch>
            <a:fillRect/>
          </a:stretch>
        </p:blipFill>
        <p:spPr>
          <a:xfrm>
            <a:off x="4811076" y="1746875"/>
            <a:ext cx="4205125" cy="2868208"/>
          </a:xfrm>
          <a:prstGeom prst="rect">
            <a:avLst/>
          </a:prstGeom>
          <a:noFill/>
          <a:ln>
            <a:noFill/>
          </a:ln>
        </p:spPr>
      </p:pic>
      <p:pic>
        <p:nvPicPr>
          <p:cNvPr id="936" name="Google Shape;936;p46"/>
          <p:cNvPicPr preferRelativeResize="0"/>
          <p:nvPr/>
        </p:nvPicPr>
        <p:blipFill>
          <a:blip r:embed="rId4">
            <a:alphaModFix/>
          </a:blip>
          <a:stretch>
            <a:fillRect/>
          </a:stretch>
        </p:blipFill>
        <p:spPr>
          <a:xfrm>
            <a:off x="1220525" y="2662525"/>
            <a:ext cx="2632975" cy="1952549"/>
          </a:xfrm>
          <a:prstGeom prst="rect">
            <a:avLst/>
          </a:prstGeom>
          <a:noFill/>
          <a:ln>
            <a:noFill/>
          </a:ln>
        </p:spPr>
      </p:pic>
      <p:pic>
        <p:nvPicPr>
          <p:cNvPr id="937" name="Google Shape;937;p46"/>
          <p:cNvPicPr preferRelativeResize="0"/>
          <p:nvPr/>
        </p:nvPicPr>
        <p:blipFill>
          <a:blip r:embed="rId5">
            <a:alphaModFix/>
          </a:blip>
          <a:stretch>
            <a:fillRect/>
          </a:stretch>
        </p:blipFill>
        <p:spPr>
          <a:xfrm>
            <a:off x="1369875" y="1353475"/>
            <a:ext cx="2038475" cy="107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pic>
        <p:nvPicPr>
          <p:cNvPr id="942" name="Google Shape;942;p47"/>
          <p:cNvPicPr preferRelativeResize="0"/>
          <p:nvPr/>
        </p:nvPicPr>
        <p:blipFill>
          <a:blip r:embed="rId3">
            <a:alphaModFix/>
          </a:blip>
          <a:stretch>
            <a:fillRect/>
          </a:stretch>
        </p:blipFill>
        <p:spPr>
          <a:xfrm>
            <a:off x="802463" y="3229536"/>
            <a:ext cx="7539082" cy="1881089"/>
          </a:xfrm>
          <a:prstGeom prst="rect">
            <a:avLst/>
          </a:prstGeom>
          <a:noFill/>
          <a:ln>
            <a:noFill/>
          </a:ln>
        </p:spPr>
      </p:pic>
      <p:sp>
        <p:nvSpPr>
          <p:cNvPr id="943" name="Google Shape;943;p47"/>
          <p:cNvSpPr txBox="1"/>
          <p:nvPr>
            <p:ph idx="4294967295" type="title"/>
          </p:nvPr>
        </p:nvSpPr>
        <p:spPr>
          <a:xfrm>
            <a:off x="2180250" y="186175"/>
            <a:ext cx="4783500" cy="558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Product History</a:t>
            </a:r>
            <a:endParaRPr/>
          </a:p>
        </p:txBody>
      </p:sp>
      <p:pic>
        <p:nvPicPr>
          <p:cNvPr id="944" name="Google Shape;944;p47"/>
          <p:cNvPicPr preferRelativeResize="0"/>
          <p:nvPr/>
        </p:nvPicPr>
        <p:blipFill>
          <a:blip r:embed="rId4">
            <a:alphaModFix/>
          </a:blip>
          <a:stretch>
            <a:fillRect/>
          </a:stretch>
        </p:blipFill>
        <p:spPr>
          <a:xfrm>
            <a:off x="279738" y="897475"/>
            <a:ext cx="8584515" cy="21796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8"/>
          <p:cNvSpPr txBox="1"/>
          <p:nvPr>
            <p:ph idx="4294967295" type="title"/>
          </p:nvPr>
        </p:nvSpPr>
        <p:spPr>
          <a:xfrm>
            <a:off x="2180250" y="186175"/>
            <a:ext cx="4783500" cy="558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Client Leakage</a:t>
            </a:r>
            <a:endParaRPr/>
          </a:p>
        </p:txBody>
      </p:sp>
      <p:pic>
        <p:nvPicPr>
          <p:cNvPr id="950" name="Google Shape;950;p48"/>
          <p:cNvPicPr preferRelativeResize="0"/>
          <p:nvPr/>
        </p:nvPicPr>
        <p:blipFill>
          <a:blip r:embed="rId3">
            <a:alphaModFix/>
          </a:blip>
          <a:stretch>
            <a:fillRect/>
          </a:stretch>
        </p:blipFill>
        <p:spPr>
          <a:xfrm>
            <a:off x="850825" y="971425"/>
            <a:ext cx="2460399" cy="1002700"/>
          </a:xfrm>
          <a:prstGeom prst="rect">
            <a:avLst/>
          </a:prstGeom>
          <a:noFill/>
          <a:ln>
            <a:noFill/>
          </a:ln>
        </p:spPr>
      </p:pic>
      <p:pic>
        <p:nvPicPr>
          <p:cNvPr id="951" name="Google Shape;951;p48"/>
          <p:cNvPicPr preferRelativeResize="0"/>
          <p:nvPr/>
        </p:nvPicPr>
        <p:blipFill>
          <a:blip r:embed="rId4">
            <a:alphaModFix/>
          </a:blip>
          <a:stretch>
            <a:fillRect/>
          </a:stretch>
        </p:blipFill>
        <p:spPr>
          <a:xfrm>
            <a:off x="226325" y="2160925"/>
            <a:ext cx="3882576" cy="2671075"/>
          </a:xfrm>
          <a:prstGeom prst="rect">
            <a:avLst/>
          </a:prstGeom>
          <a:noFill/>
          <a:ln>
            <a:noFill/>
          </a:ln>
        </p:spPr>
      </p:pic>
      <p:pic>
        <p:nvPicPr>
          <p:cNvPr id="952" name="Google Shape;952;p48"/>
          <p:cNvPicPr preferRelativeResize="0"/>
          <p:nvPr/>
        </p:nvPicPr>
        <p:blipFill>
          <a:blip r:embed="rId5">
            <a:alphaModFix/>
          </a:blip>
          <a:stretch>
            <a:fillRect/>
          </a:stretch>
        </p:blipFill>
        <p:spPr>
          <a:xfrm>
            <a:off x="4935075" y="1020725"/>
            <a:ext cx="3381850" cy="1205925"/>
          </a:xfrm>
          <a:prstGeom prst="rect">
            <a:avLst/>
          </a:prstGeom>
          <a:noFill/>
          <a:ln>
            <a:noFill/>
          </a:ln>
        </p:spPr>
      </p:pic>
      <p:pic>
        <p:nvPicPr>
          <p:cNvPr id="953" name="Google Shape;953;p48"/>
          <p:cNvPicPr preferRelativeResize="0"/>
          <p:nvPr/>
        </p:nvPicPr>
        <p:blipFill>
          <a:blip r:embed="rId6">
            <a:alphaModFix/>
          </a:blip>
          <a:stretch>
            <a:fillRect/>
          </a:stretch>
        </p:blipFill>
        <p:spPr>
          <a:xfrm>
            <a:off x="4583688" y="2272225"/>
            <a:ext cx="4084616" cy="261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49"/>
          <p:cNvSpPr txBox="1"/>
          <p:nvPr>
            <p:ph idx="4294967295" type="title"/>
          </p:nvPr>
        </p:nvSpPr>
        <p:spPr>
          <a:xfrm>
            <a:off x="2180250" y="539500"/>
            <a:ext cx="4783500" cy="558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MKT RESPONSE</a:t>
            </a:r>
            <a:endParaRPr/>
          </a:p>
        </p:txBody>
      </p:sp>
      <p:pic>
        <p:nvPicPr>
          <p:cNvPr id="959" name="Google Shape;959;p49"/>
          <p:cNvPicPr preferRelativeResize="0"/>
          <p:nvPr/>
        </p:nvPicPr>
        <p:blipFill>
          <a:blip r:embed="rId3">
            <a:alphaModFix/>
          </a:blip>
          <a:stretch>
            <a:fillRect/>
          </a:stretch>
        </p:blipFill>
        <p:spPr>
          <a:xfrm>
            <a:off x="341350" y="2705125"/>
            <a:ext cx="4100900" cy="2076851"/>
          </a:xfrm>
          <a:prstGeom prst="rect">
            <a:avLst/>
          </a:prstGeom>
          <a:noFill/>
          <a:ln>
            <a:noFill/>
          </a:ln>
        </p:spPr>
      </p:pic>
      <p:pic>
        <p:nvPicPr>
          <p:cNvPr id="960" name="Google Shape;960;p49"/>
          <p:cNvPicPr preferRelativeResize="0"/>
          <p:nvPr/>
        </p:nvPicPr>
        <p:blipFill>
          <a:blip r:embed="rId4">
            <a:alphaModFix/>
          </a:blip>
          <a:stretch>
            <a:fillRect/>
          </a:stretch>
        </p:blipFill>
        <p:spPr>
          <a:xfrm>
            <a:off x="1264288" y="1230850"/>
            <a:ext cx="2255025" cy="1341825"/>
          </a:xfrm>
          <a:prstGeom prst="rect">
            <a:avLst/>
          </a:prstGeom>
          <a:noFill/>
          <a:ln>
            <a:noFill/>
          </a:ln>
        </p:spPr>
      </p:pic>
      <p:pic>
        <p:nvPicPr>
          <p:cNvPr id="961" name="Google Shape;961;p49"/>
          <p:cNvPicPr preferRelativeResize="0"/>
          <p:nvPr/>
        </p:nvPicPr>
        <p:blipFill>
          <a:blip r:embed="rId5">
            <a:alphaModFix/>
          </a:blip>
          <a:stretch>
            <a:fillRect/>
          </a:stretch>
        </p:blipFill>
        <p:spPr>
          <a:xfrm>
            <a:off x="4578200" y="1423325"/>
            <a:ext cx="4396951" cy="28710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50"/>
          <p:cNvSpPr txBox="1"/>
          <p:nvPr>
            <p:ph type="title"/>
          </p:nvPr>
        </p:nvSpPr>
        <p:spPr>
          <a:xfrm>
            <a:off x="713225" y="539500"/>
            <a:ext cx="7717500" cy="558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Next Steps…</a:t>
            </a:r>
            <a:endParaRPr/>
          </a:p>
        </p:txBody>
      </p:sp>
      <p:sp>
        <p:nvSpPr>
          <p:cNvPr id="967" name="Google Shape;967;p50"/>
          <p:cNvSpPr txBox="1"/>
          <p:nvPr>
            <p:ph idx="1" type="subTitle"/>
          </p:nvPr>
        </p:nvSpPr>
        <p:spPr>
          <a:xfrm>
            <a:off x="794025" y="694000"/>
            <a:ext cx="7461300" cy="418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311150" lvl="0" marL="457200" rtl="0" algn="l">
              <a:spcBef>
                <a:spcPts val="0"/>
              </a:spcBef>
              <a:spcAft>
                <a:spcPts val="0"/>
              </a:spcAft>
              <a:buSzPts val="1300"/>
              <a:buChar char="●"/>
            </a:pPr>
            <a:r>
              <a:rPr lang="en" sz="1300"/>
              <a:t>Further analysis is needed:</a:t>
            </a:r>
            <a:endParaRPr sz="1300"/>
          </a:p>
          <a:p>
            <a:pPr indent="-311150" lvl="1" marL="914400" rtl="0" algn="l">
              <a:spcBef>
                <a:spcPts val="0"/>
              </a:spcBef>
              <a:spcAft>
                <a:spcPts val="0"/>
              </a:spcAft>
              <a:buSzPts val="1300"/>
              <a:buChar char="○"/>
            </a:pPr>
            <a:r>
              <a:rPr lang="en" sz="1300"/>
              <a:t>Is the credit card still available to clients?,  and if it is not available anymore, the clients who own it, are they still able to use it?</a:t>
            </a:r>
            <a:endParaRPr sz="1300"/>
          </a:p>
          <a:p>
            <a:pPr indent="-311150" lvl="2" marL="1371600" rtl="0" algn="l">
              <a:spcBef>
                <a:spcPts val="0"/>
              </a:spcBef>
              <a:spcAft>
                <a:spcPts val="0"/>
              </a:spcAft>
              <a:buSzPts val="1300"/>
              <a:buChar char="■"/>
            </a:pPr>
            <a:r>
              <a:rPr lang="en" sz="1300"/>
              <a:t>If they are still able to use the credit card, why are they not using it?</a:t>
            </a:r>
            <a:endParaRPr sz="1300"/>
          </a:p>
          <a:p>
            <a:pPr indent="-311150" lvl="3" marL="1828800" rtl="0" algn="l">
              <a:spcBef>
                <a:spcPts val="0"/>
              </a:spcBef>
              <a:spcAft>
                <a:spcPts val="0"/>
              </a:spcAft>
              <a:buSzPts val="1300"/>
              <a:buChar char="●"/>
            </a:pPr>
            <a:r>
              <a:rPr lang="en" sz="1300"/>
              <a:t>Competition / interest fees / lack of benefits / etc.</a:t>
            </a:r>
            <a:endParaRPr sz="1300"/>
          </a:p>
          <a:p>
            <a:pPr indent="-311150" lvl="1" marL="914400" rtl="0" algn="l">
              <a:spcBef>
                <a:spcPts val="0"/>
              </a:spcBef>
              <a:spcAft>
                <a:spcPts val="0"/>
              </a:spcAft>
              <a:buSzPts val="1300"/>
              <a:buChar char="○"/>
            </a:pPr>
            <a:r>
              <a:rPr lang="en" sz="1300"/>
              <a:t>There is a strong correlation between the clients we attract and keep and marketing campaigns, if this is our top attraction channel, why the mkt campaings from 2020 and onwards haven</a:t>
            </a:r>
            <a:r>
              <a:rPr lang="en" sz="1300"/>
              <a:t>´t been nearly as successful?</a:t>
            </a:r>
            <a:endParaRPr sz="1300"/>
          </a:p>
          <a:p>
            <a:pPr indent="-311150" lvl="2" marL="1371600" rtl="0" algn="l">
              <a:spcBef>
                <a:spcPts val="0"/>
              </a:spcBef>
              <a:spcAft>
                <a:spcPts val="0"/>
              </a:spcAft>
              <a:buSzPts val="1300"/>
              <a:buChar char="■"/>
            </a:pPr>
            <a:r>
              <a:rPr lang="en" sz="1300"/>
              <a:t>Needs further revision to analyze 2019/11 marketing campaign and understand the reasons of its success.</a:t>
            </a:r>
            <a:endParaRPr sz="1300"/>
          </a:p>
          <a:p>
            <a:pPr indent="-311150" lvl="2" marL="1371600" rtl="0" algn="l">
              <a:spcBef>
                <a:spcPts val="0"/>
              </a:spcBef>
              <a:spcAft>
                <a:spcPts val="0"/>
              </a:spcAft>
              <a:buSzPts val="1300"/>
              <a:buChar char="■"/>
            </a:pPr>
            <a:r>
              <a:rPr lang="en" sz="1300"/>
              <a:t>Are our mkt campaigns using wrong communication channels?</a:t>
            </a:r>
            <a:endParaRPr sz="1300"/>
          </a:p>
          <a:p>
            <a:pPr indent="-311150" lvl="1" marL="914400" rtl="0" algn="l">
              <a:spcBef>
                <a:spcPts val="0"/>
              </a:spcBef>
              <a:spcAft>
                <a:spcPts val="0"/>
              </a:spcAft>
              <a:buSzPts val="1300"/>
              <a:buChar char="○"/>
            </a:pPr>
            <a:r>
              <a:rPr lang="en" sz="1300"/>
              <a:t>Nearly 10% of our records are clients that we didn´t receive any response from them, but we don´t have data about which step of the selling process we lost the clients</a:t>
            </a:r>
            <a:endParaRPr sz="1300"/>
          </a:p>
          <a:p>
            <a:pPr indent="-311150" lvl="2" marL="1371600" rtl="0" algn="l">
              <a:spcBef>
                <a:spcPts val="0"/>
              </a:spcBef>
              <a:spcAft>
                <a:spcPts val="0"/>
              </a:spcAft>
              <a:buSzPts val="1300"/>
              <a:buChar char="■"/>
            </a:pPr>
            <a:r>
              <a:rPr lang="en" sz="1300"/>
              <a:t>Suggestion: We must have a selling process / protocol that our sales reps use when talking to clients, we should record at which step we lose every single client so we can tune our process and improve our sales reps techniques</a:t>
            </a:r>
            <a:endParaRPr sz="1300"/>
          </a:p>
          <a:p>
            <a:pPr indent="0" lvl="0" marL="457200" rtl="0" algn="l">
              <a:spcBef>
                <a:spcPts val="0"/>
              </a:spcBef>
              <a:spcAft>
                <a:spcPts val="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grpSp>
        <p:nvGrpSpPr>
          <p:cNvPr id="712" name="Google Shape;712;p37"/>
          <p:cNvGrpSpPr/>
          <p:nvPr/>
        </p:nvGrpSpPr>
        <p:grpSpPr>
          <a:xfrm>
            <a:off x="1058111" y="241433"/>
            <a:ext cx="596701" cy="598667"/>
            <a:chOff x="1492272" y="1549837"/>
            <a:chExt cx="975001" cy="978213"/>
          </a:xfrm>
        </p:grpSpPr>
        <p:sp>
          <p:nvSpPr>
            <p:cNvPr id="713" name="Google Shape;713;p37"/>
            <p:cNvSpPr/>
            <p:nvPr/>
          </p:nvSpPr>
          <p:spPr>
            <a:xfrm>
              <a:off x="1610340" y="1676149"/>
              <a:ext cx="727129" cy="728806"/>
            </a:xfrm>
            <a:custGeom>
              <a:rect b="b" l="l" r="r" t="t"/>
              <a:pathLst>
                <a:path extrusionOk="0" h="5216" w="5204">
                  <a:moveTo>
                    <a:pt x="2608" y="1346"/>
                  </a:moveTo>
                  <a:cubicBezTo>
                    <a:pt x="3287" y="1346"/>
                    <a:pt x="3858" y="1906"/>
                    <a:pt x="3858" y="2597"/>
                  </a:cubicBezTo>
                  <a:cubicBezTo>
                    <a:pt x="3858" y="3275"/>
                    <a:pt x="3298" y="3847"/>
                    <a:pt x="2608" y="3847"/>
                  </a:cubicBezTo>
                  <a:cubicBezTo>
                    <a:pt x="1917" y="3847"/>
                    <a:pt x="1358" y="3299"/>
                    <a:pt x="1358" y="2597"/>
                  </a:cubicBezTo>
                  <a:cubicBezTo>
                    <a:pt x="1358" y="1906"/>
                    <a:pt x="1905" y="1346"/>
                    <a:pt x="2608" y="1346"/>
                  </a:cubicBezTo>
                  <a:close/>
                  <a:moveTo>
                    <a:pt x="2608" y="1"/>
                  </a:moveTo>
                  <a:cubicBezTo>
                    <a:pt x="1179" y="1"/>
                    <a:pt x="0" y="1168"/>
                    <a:pt x="0" y="2608"/>
                  </a:cubicBezTo>
                  <a:cubicBezTo>
                    <a:pt x="0" y="4037"/>
                    <a:pt x="1155" y="5216"/>
                    <a:pt x="2608" y="5216"/>
                  </a:cubicBezTo>
                  <a:cubicBezTo>
                    <a:pt x="4037" y="5216"/>
                    <a:pt x="5203" y="4037"/>
                    <a:pt x="5203" y="2608"/>
                  </a:cubicBezTo>
                  <a:cubicBezTo>
                    <a:pt x="5203" y="1180"/>
                    <a:pt x="4049" y="1"/>
                    <a:pt x="26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p:nvPr/>
          </p:nvSpPr>
          <p:spPr>
            <a:xfrm>
              <a:off x="1879869" y="1549837"/>
              <a:ext cx="203020" cy="217971"/>
            </a:xfrm>
            <a:custGeom>
              <a:rect b="b" l="l" r="r" t="t"/>
              <a:pathLst>
                <a:path extrusionOk="0" h="1560" w="1453">
                  <a:moveTo>
                    <a:pt x="203" y="0"/>
                  </a:moveTo>
                  <a:cubicBezTo>
                    <a:pt x="95" y="0"/>
                    <a:pt x="0" y="95"/>
                    <a:pt x="0" y="191"/>
                  </a:cubicBezTo>
                  <a:lnTo>
                    <a:pt x="0" y="1560"/>
                  </a:lnTo>
                  <a:lnTo>
                    <a:pt x="1453" y="1560"/>
                  </a:lnTo>
                  <a:lnTo>
                    <a:pt x="1453" y="191"/>
                  </a:lnTo>
                  <a:cubicBezTo>
                    <a:pt x="1453" y="95"/>
                    <a:pt x="1358" y="0"/>
                    <a:pt x="12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1878192" y="2308403"/>
              <a:ext cx="201344" cy="219648"/>
            </a:xfrm>
            <a:custGeom>
              <a:rect b="b" l="l" r="r" t="t"/>
              <a:pathLst>
                <a:path extrusionOk="0" h="1572" w="1441">
                  <a:moveTo>
                    <a:pt x="0" y="0"/>
                  </a:moveTo>
                  <a:lnTo>
                    <a:pt x="0" y="1370"/>
                  </a:lnTo>
                  <a:cubicBezTo>
                    <a:pt x="0" y="1477"/>
                    <a:pt x="96" y="1572"/>
                    <a:pt x="191" y="1572"/>
                  </a:cubicBezTo>
                  <a:lnTo>
                    <a:pt x="1250" y="1572"/>
                  </a:lnTo>
                  <a:cubicBezTo>
                    <a:pt x="1358" y="1572"/>
                    <a:pt x="1441" y="1477"/>
                    <a:pt x="1429" y="1370"/>
                  </a:cubicBezTo>
                  <a:lnTo>
                    <a:pt x="14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1492272" y="1937434"/>
              <a:ext cx="217971" cy="201344"/>
            </a:xfrm>
            <a:custGeom>
              <a:rect b="b" l="l" r="r" t="t"/>
              <a:pathLst>
                <a:path extrusionOk="0" h="1441" w="1560">
                  <a:moveTo>
                    <a:pt x="191" y="0"/>
                  </a:moveTo>
                  <a:cubicBezTo>
                    <a:pt x="83" y="0"/>
                    <a:pt x="0" y="84"/>
                    <a:pt x="0" y="191"/>
                  </a:cubicBezTo>
                  <a:lnTo>
                    <a:pt x="0" y="1250"/>
                  </a:lnTo>
                  <a:cubicBezTo>
                    <a:pt x="0" y="1346"/>
                    <a:pt x="83" y="1441"/>
                    <a:pt x="191" y="1441"/>
                  </a:cubicBezTo>
                  <a:lnTo>
                    <a:pt x="1560" y="1441"/>
                  </a:lnTo>
                  <a:lnTo>
                    <a:pt x="1560" y="1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2249162" y="1940508"/>
              <a:ext cx="218111" cy="199946"/>
            </a:xfrm>
            <a:custGeom>
              <a:rect b="b" l="l" r="r" t="t"/>
              <a:pathLst>
                <a:path extrusionOk="0" h="1431" w="1561">
                  <a:moveTo>
                    <a:pt x="1388" y="1"/>
                  </a:moveTo>
                  <a:cubicBezTo>
                    <a:pt x="1382" y="1"/>
                    <a:pt x="1376" y="1"/>
                    <a:pt x="1370" y="2"/>
                  </a:cubicBezTo>
                  <a:lnTo>
                    <a:pt x="0" y="2"/>
                  </a:lnTo>
                  <a:lnTo>
                    <a:pt x="0" y="1431"/>
                  </a:lnTo>
                  <a:lnTo>
                    <a:pt x="1370" y="1431"/>
                  </a:lnTo>
                  <a:cubicBezTo>
                    <a:pt x="1465" y="1431"/>
                    <a:pt x="1560" y="1347"/>
                    <a:pt x="1560" y="1240"/>
                  </a:cubicBezTo>
                  <a:lnTo>
                    <a:pt x="1560" y="181"/>
                  </a:lnTo>
                  <a:cubicBezTo>
                    <a:pt x="1560" y="80"/>
                    <a:pt x="1477" y="1"/>
                    <a:pt x="13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1572055" y="1633812"/>
              <a:ext cx="287973" cy="283781"/>
            </a:xfrm>
            <a:custGeom>
              <a:rect b="b" l="l" r="r" t="t"/>
              <a:pathLst>
                <a:path extrusionOk="0" h="2031" w="2061">
                  <a:moveTo>
                    <a:pt x="955" y="0"/>
                  </a:moveTo>
                  <a:cubicBezTo>
                    <a:pt x="905" y="0"/>
                    <a:pt x="858" y="18"/>
                    <a:pt x="822" y="54"/>
                  </a:cubicBezTo>
                  <a:lnTo>
                    <a:pt x="72" y="804"/>
                  </a:lnTo>
                  <a:cubicBezTo>
                    <a:pt x="1" y="875"/>
                    <a:pt x="1" y="995"/>
                    <a:pt x="72" y="1066"/>
                  </a:cubicBezTo>
                  <a:lnTo>
                    <a:pt x="1048" y="2030"/>
                  </a:lnTo>
                  <a:lnTo>
                    <a:pt x="2060" y="1018"/>
                  </a:lnTo>
                  <a:lnTo>
                    <a:pt x="1096" y="54"/>
                  </a:lnTo>
                  <a:cubicBezTo>
                    <a:pt x="1054" y="18"/>
                    <a:pt x="1004" y="0"/>
                    <a:pt x="9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2099377" y="2158618"/>
              <a:ext cx="286297" cy="285458"/>
            </a:xfrm>
            <a:custGeom>
              <a:rect b="b" l="l" r="r" t="t"/>
              <a:pathLst>
                <a:path extrusionOk="0" h="2043" w="2049">
                  <a:moveTo>
                    <a:pt x="1013" y="1"/>
                  </a:moveTo>
                  <a:lnTo>
                    <a:pt x="1" y="1013"/>
                  </a:lnTo>
                  <a:lnTo>
                    <a:pt x="965" y="1989"/>
                  </a:lnTo>
                  <a:cubicBezTo>
                    <a:pt x="1001" y="2025"/>
                    <a:pt x="1049" y="2043"/>
                    <a:pt x="1096" y="2043"/>
                  </a:cubicBezTo>
                  <a:cubicBezTo>
                    <a:pt x="1144" y="2043"/>
                    <a:pt x="1191" y="2025"/>
                    <a:pt x="1227" y="1989"/>
                  </a:cubicBezTo>
                  <a:lnTo>
                    <a:pt x="1977" y="1239"/>
                  </a:lnTo>
                  <a:cubicBezTo>
                    <a:pt x="2049" y="1168"/>
                    <a:pt x="2049" y="1049"/>
                    <a:pt x="1977" y="977"/>
                  </a:cubicBezTo>
                  <a:lnTo>
                    <a:pt x="10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7"/>
            <p:cNvSpPr/>
            <p:nvPr/>
          </p:nvSpPr>
          <p:spPr>
            <a:xfrm>
              <a:off x="2099377" y="1633812"/>
              <a:ext cx="286297" cy="283781"/>
            </a:xfrm>
            <a:custGeom>
              <a:rect b="b" l="l" r="r" t="t"/>
              <a:pathLst>
                <a:path extrusionOk="0" h="2031" w="2049">
                  <a:moveTo>
                    <a:pt x="1096" y="0"/>
                  </a:moveTo>
                  <a:cubicBezTo>
                    <a:pt x="1049" y="0"/>
                    <a:pt x="1001" y="18"/>
                    <a:pt x="965" y="54"/>
                  </a:cubicBezTo>
                  <a:lnTo>
                    <a:pt x="1" y="1018"/>
                  </a:lnTo>
                  <a:lnTo>
                    <a:pt x="1013" y="2030"/>
                  </a:lnTo>
                  <a:lnTo>
                    <a:pt x="1977" y="1066"/>
                  </a:lnTo>
                  <a:cubicBezTo>
                    <a:pt x="2049" y="995"/>
                    <a:pt x="2049" y="875"/>
                    <a:pt x="1977" y="804"/>
                  </a:cubicBezTo>
                  <a:lnTo>
                    <a:pt x="1227" y="54"/>
                  </a:lnTo>
                  <a:cubicBezTo>
                    <a:pt x="1191" y="18"/>
                    <a:pt x="1144" y="0"/>
                    <a:pt x="10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1570378" y="2158618"/>
              <a:ext cx="287973" cy="285458"/>
            </a:xfrm>
            <a:custGeom>
              <a:rect b="b" l="l" r="r" t="t"/>
              <a:pathLst>
                <a:path extrusionOk="0" h="2043" w="2061">
                  <a:moveTo>
                    <a:pt x="1048" y="1"/>
                  </a:moveTo>
                  <a:lnTo>
                    <a:pt x="72" y="977"/>
                  </a:lnTo>
                  <a:cubicBezTo>
                    <a:pt x="1" y="1049"/>
                    <a:pt x="1" y="1168"/>
                    <a:pt x="72" y="1239"/>
                  </a:cubicBezTo>
                  <a:lnTo>
                    <a:pt x="822" y="1989"/>
                  </a:lnTo>
                  <a:cubicBezTo>
                    <a:pt x="864" y="2025"/>
                    <a:pt x="914" y="2043"/>
                    <a:pt x="962" y="2043"/>
                  </a:cubicBezTo>
                  <a:cubicBezTo>
                    <a:pt x="1010" y="2043"/>
                    <a:pt x="1054" y="2025"/>
                    <a:pt x="1084" y="1989"/>
                  </a:cubicBezTo>
                  <a:lnTo>
                    <a:pt x="2060" y="1013"/>
                  </a:lnTo>
                  <a:lnTo>
                    <a:pt x="10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37"/>
          <p:cNvSpPr/>
          <p:nvPr/>
        </p:nvSpPr>
        <p:spPr>
          <a:xfrm>
            <a:off x="559900" y="690775"/>
            <a:ext cx="7718400" cy="4070100"/>
          </a:xfrm>
          <a:prstGeom prst="roundRect">
            <a:avLst>
              <a:gd fmla="val 5291"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712300" y="538375"/>
            <a:ext cx="7718400" cy="4070100"/>
          </a:xfrm>
          <a:prstGeom prst="roundRect">
            <a:avLst>
              <a:gd fmla="val 529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37"/>
          <p:cNvGrpSpPr/>
          <p:nvPr/>
        </p:nvGrpSpPr>
        <p:grpSpPr>
          <a:xfrm>
            <a:off x="1087698" y="3134235"/>
            <a:ext cx="1800120" cy="1037391"/>
            <a:chOff x="465188" y="3203413"/>
            <a:chExt cx="1857709" cy="1070579"/>
          </a:xfrm>
        </p:grpSpPr>
        <p:sp>
          <p:nvSpPr>
            <p:cNvPr id="725" name="Google Shape;725;p37"/>
            <p:cNvSpPr/>
            <p:nvPr/>
          </p:nvSpPr>
          <p:spPr>
            <a:xfrm>
              <a:off x="465188" y="3203413"/>
              <a:ext cx="1857709" cy="1070579"/>
            </a:xfrm>
            <a:custGeom>
              <a:rect b="b" l="l" r="r" t="t"/>
              <a:pathLst>
                <a:path extrusionOk="0" fill="none" h="14039" w="24361">
                  <a:moveTo>
                    <a:pt x="23825" y="14038"/>
                  </a:moveTo>
                  <a:lnTo>
                    <a:pt x="537" y="14038"/>
                  </a:lnTo>
                  <a:cubicBezTo>
                    <a:pt x="239" y="14038"/>
                    <a:pt x="1" y="13800"/>
                    <a:pt x="1" y="13503"/>
                  </a:cubicBezTo>
                  <a:lnTo>
                    <a:pt x="1" y="537"/>
                  </a:lnTo>
                  <a:cubicBezTo>
                    <a:pt x="1" y="239"/>
                    <a:pt x="239" y="1"/>
                    <a:pt x="537" y="1"/>
                  </a:cubicBezTo>
                  <a:lnTo>
                    <a:pt x="23825" y="1"/>
                  </a:lnTo>
                  <a:cubicBezTo>
                    <a:pt x="24123" y="1"/>
                    <a:pt x="24361" y="239"/>
                    <a:pt x="24361" y="537"/>
                  </a:cubicBezTo>
                  <a:lnTo>
                    <a:pt x="24361" y="13503"/>
                  </a:lnTo>
                  <a:cubicBezTo>
                    <a:pt x="24349" y="13800"/>
                    <a:pt x="24111" y="14038"/>
                    <a:pt x="23825" y="14038"/>
                  </a:cubicBezTo>
                  <a:close/>
                </a:path>
              </a:pathLst>
            </a:custGeom>
            <a:noFill/>
            <a:ln cap="flat" cmpd="sng" w="9525">
              <a:solidFill>
                <a:srgbClr val="D5909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1433958" y="3258851"/>
              <a:ext cx="849051" cy="780877"/>
            </a:xfrm>
            <a:custGeom>
              <a:rect b="b" l="l" r="r" t="t"/>
              <a:pathLst>
                <a:path extrusionOk="0" fill="none" h="10240" w="11134">
                  <a:moveTo>
                    <a:pt x="10871" y="10240"/>
                  </a:moveTo>
                  <a:lnTo>
                    <a:pt x="275" y="10240"/>
                  </a:lnTo>
                  <a:cubicBezTo>
                    <a:pt x="120" y="10240"/>
                    <a:pt x="1" y="10120"/>
                    <a:pt x="1" y="9966"/>
                  </a:cubicBezTo>
                  <a:lnTo>
                    <a:pt x="1" y="262"/>
                  </a:lnTo>
                  <a:cubicBezTo>
                    <a:pt x="1" y="119"/>
                    <a:pt x="120" y="0"/>
                    <a:pt x="275" y="0"/>
                  </a:cubicBezTo>
                  <a:lnTo>
                    <a:pt x="10871" y="0"/>
                  </a:lnTo>
                  <a:cubicBezTo>
                    <a:pt x="11014" y="0"/>
                    <a:pt x="11133" y="119"/>
                    <a:pt x="11133" y="262"/>
                  </a:cubicBezTo>
                  <a:lnTo>
                    <a:pt x="11133" y="9966"/>
                  </a:lnTo>
                  <a:cubicBezTo>
                    <a:pt x="11133" y="10120"/>
                    <a:pt x="11014" y="10240"/>
                    <a:pt x="10871" y="10240"/>
                  </a:cubicBezTo>
                  <a:close/>
                </a:path>
              </a:pathLst>
            </a:custGeom>
            <a:noFill/>
            <a:ln cap="flat" cmpd="sng" w="9525">
              <a:solidFill>
                <a:srgbClr val="D5909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1523865" y="3579361"/>
              <a:ext cx="671981" cy="360469"/>
            </a:xfrm>
            <a:custGeom>
              <a:rect b="b" l="l" r="r" t="t"/>
              <a:pathLst>
                <a:path extrusionOk="0" fill="none" h="4727" w="8812">
                  <a:moveTo>
                    <a:pt x="8537" y="4727"/>
                  </a:moveTo>
                  <a:lnTo>
                    <a:pt x="262" y="4727"/>
                  </a:lnTo>
                  <a:cubicBezTo>
                    <a:pt x="120" y="4727"/>
                    <a:pt x="0" y="4608"/>
                    <a:pt x="0" y="4465"/>
                  </a:cubicBezTo>
                  <a:lnTo>
                    <a:pt x="0" y="262"/>
                  </a:lnTo>
                  <a:cubicBezTo>
                    <a:pt x="0" y="119"/>
                    <a:pt x="120" y="0"/>
                    <a:pt x="262" y="0"/>
                  </a:cubicBezTo>
                  <a:lnTo>
                    <a:pt x="8537" y="0"/>
                  </a:lnTo>
                  <a:cubicBezTo>
                    <a:pt x="8692" y="0"/>
                    <a:pt x="8811" y="119"/>
                    <a:pt x="8811" y="262"/>
                  </a:cubicBezTo>
                  <a:lnTo>
                    <a:pt x="8811" y="4465"/>
                  </a:lnTo>
                  <a:cubicBezTo>
                    <a:pt x="8811" y="4608"/>
                    <a:pt x="8692" y="4727"/>
                    <a:pt x="8537" y="4727"/>
                  </a:cubicBezTo>
                  <a:close/>
                </a:path>
              </a:pathLst>
            </a:custGeom>
            <a:noFill/>
            <a:ln cap="flat" cmpd="sng" w="9525">
              <a:solidFill>
                <a:srgbClr val="D5909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681300" y="3615659"/>
              <a:ext cx="322417" cy="321502"/>
            </a:xfrm>
            <a:custGeom>
              <a:rect b="b" l="l" r="r" t="t"/>
              <a:pathLst>
                <a:path extrusionOk="0" fill="none" h="4216" w="4228">
                  <a:moveTo>
                    <a:pt x="2548" y="238"/>
                  </a:moveTo>
                  <a:cubicBezTo>
                    <a:pt x="3584" y="477"/>
                    <a:pt x="4227" y="1512"/>
                    <a:pt x="3977" y="2548"/>
                  </a:cubicBezTo>
                  <a:cubicBezTo>
                    <a:pt x="3739" y="3584"/>
                    <a:pt x="2703" y="4215"/>
                    <a:pt x="1667" y="3977"/>
                  </a:cubicBezTo>
                  <a:cubicBezTo>
                    <a:pt x="643" y="3739"/>
                    <a:pt x="0" y="2703"/>
                    <a:pt x="239" y="1667"/>
                  </a:cubicBezTo>
                  <a:cubicBezTo>
                    <a:pt x="489" y="631"/>
                    <a:pt x="1513" y="0"/>
                    <a:pt x="2548" y="238"/>
                  </a:cubicBezTo>
                  <a:close/>
                </a:path>
              </a:pathLst>
            </a:custGeom>
            <a:noFill/>
            <a:ln cap="flat" cmpd="sng" w="9525">
              <a:solidFill>
                <a:srgbClr val="D5909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37"/>
          <p:cNvSpPr/>
          <p:nvPr/>
        </p:nvSpPr>
        <p:spPr>
          <a:xfrm>
            <a:off x="3625050" y="3178313"/>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3625050" y="2538438"/>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3625050" y="1905650"/>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3625050" y="1214000"/>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txBox="1"/>
          <p:nvPr>
            <p:ph type="title"/>
          </p:nvPr>
        </p:nvSpPr>
        <p:spPr>
          <a:xfrm>
            <a:off x="859150" y="2037500"/>
            <a:ext cx="2762100" cy="86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TABLE OF</a:t>
            </a:r>
            <a:r>
              <a:rPr b="0" lang="en"/>
              <a:t> CONTENTS</a:t>
            </a:r>
            <a:endParaRPr b="0"/>
          </a:p>
        </p:txBody>
      </p:sp>
      <p:sp>
        <p:nvSpPr>
          <p:cNvPr id="734" name="Google Shape;734;p37"/>
          <p:cNvSpPr txBox="1"/>
          <p:nvPr>
            <p:ph idx="2" type="subTitle"/>
          </p:nvPr>
        </p:nvSpPr>
        <p:spPr>
          <a:xfrm>
            <a:off x="4267331" y="1323200"/>
            <a:ext cx="4163400" cy="340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KPIs</a:t>
            </a:r>
            <a:endParaRPr/>
          </a:p>
        </p:txBody>
      </p:sp>
      <p:sp>
        <p:nvSpPr>
          <p:cNvPr id="735" name="Google Shape;735;p37"/>
          <p:cNvSpPr txBox="1"/>
          <p:nvPr>
            <p:ph idx="3" type="title"/>
          </p:nvPr>
        </p:nvSpPr>
        <p:spPr>
          <a:xfrm>
            <a:off x="3681300" y="1265600"/>
            <a:ext cx="375000" cy="373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736" name="Google Shape;736;p37"/>
          <p:cNvSpPr txBox="1"/>
          <p:nvPr>
            <p:ph idx="5" type="subTitle"/>
          </p:nvPr>
        </p:nvSpPr>
        <p:spPr>
          <a:xfrm>
            <a:off x="4267331" y="1971330"/>
            <a:ext cx="4163400" cy="340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Stakeholder Issue</a:t>
            </a:r>
            <a:endParaRPr/>
          </a:p>
        </p:txBody>
      </p:sp>
      <p:sp>
        <p:nvSpPr>
          <p:cNvPr id="737" name="Google Shape;737;p37"/>
          <p:cNvSpPr txBox="1"/>
          <p:nvPr>
            <p:ph idx="6" type="title"/>
          </p:nvPr>
        </p:nvSpPr>
        <p:spPr>
          <a:xfrm>
            <a:off x="3681300" y="1963725"/>
            <a:ext cx="375000" cy="37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738" name="Google Shape;738;p37"/>
          <p:cNvSpPr txBox="1"/>
          <p:nvPr>
            <p:ph idx="8" type="subTitle"/>
          </p:nvPr>
        </p:nvSpPr>
        <p:spPr>
          <a:xfrm>
            <a:off x="4267331" y="2619460"/>
            <a:ext cx="4163400" cy="340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Data Structure and Governance</a:t>
            </a:r>
            <a:endParaRPr/>
          </a:p>
        </p:txBody>
      </p:sp>
      <p:sp>
        <p:nvSpPr>
          <p:cNvPr id="739" name="Google Shape;739;p37"/>
          <p:cNvSpPr txBox="1"/>
          <p:nvPr>
            <p:ph idx="9" type="title"/>
          </p:nvPr>
        </p:nvSpPr>
        <p:spPr>
          <a:xfrm>
            <a:off x="3681300" y="2599138"/>
            <a:ext cx="375000" cy="37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740" name="Google Shape;740;p37"/>
          <p:cNvSpPr txBox="1"/>
          <p:nvPr>
            <p:ph idx="14" type="subTitle"/>
          </p:nvPr>
        </p:nvSpPr>
        <p:spPr>
          <a:xfrm>
            <a:off x="4267331" y="3267590"/>
            <a:ext cx="4163400" cy="34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Business Case</a:t>
            </a:r>
            <a:endParaRPr/>
          </a:p>
        </p:txBody>
      </p:sp>
      <p:sp>
        <p:nvSpPr>
          <p:cNvPr id="741" name="Google Shape;741;p37"/>
          <p:cNvSpPr txBox="1"/>
          <p:nvPr>
            <p:ph idx="15" type="title"/>
          </p:nvPr>
        </p:nvSpPr>
        <p:spPr>
          <a:xfrm>
            <a:off x="3681300" y="3235475"/>
            <a:ext cx="375000" cy="375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742" name="Google Shape;742;p37"/>
          <p:cNvSpPr/>
          <p:nvPr/>
        </p:nvSpPr>
        <p:spPr>
          <a:xfrm>
            <a:off x="1370001" y="3188411"/>
            <a:ext cx="48062" cy="48146"/>
          </a:xfrm>
          <a:custGeom>
            <a:rect b="b" l="l" r="r" t="t"/>
            <a:pathLst>
              <a:path extrusionOk="0" fill="none" h="573" w="572">
                <a:moveTo>
                  <a:pt x="572" y="287"/>
                </a:moveTo>
                <a:cubicBezTo>
                  <a:pt x="572" y="441"/>
                  <a:pt x="453" y="572"/>
                  <a:pt x="286" y="572"/>
                </a:cubicBezTo>
                <a:cubicBezTo>
                  <a:pt x="143" y="572"/>
                  <a:pt x="0" y="453"/>
                  <a:pt x="0" y="287"/>
                </a:cubicBezTo>
                <a:cubicBezTo>
                  <a:pt x="0" y="144"/>
                  <a:pt x="119" y="1"/>
                  <a:pt x="286" y="1"/>
                </a:cubicBezTo>
                <a:cubicBezTo>
                  <a:pt x="453" y="1"/>
                  <a:pt x="572" y="144"/>
                  <a:pt x="572" y="287"/>
                </a:cubicBezTo>
                <a:close/>
              </a:path>
            </a:pathLst>
          </a:custGeom>
          <a:noFill/>
          <a:ln cap="flat" cmpd="sng" w="17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37"/>
          <p:cNvGrpSpPr/>
          <p:nvPr/>
        </p:nvGrpSpPr>
        <p:grpSpPr>
          <a:xfrm>
            <a:off x="2070603" y="3398989"/>
            <a:ext cx="270559" cy="322839"/>
            <a:chOff x="1196810" y="3085088"/>
            <a:chExt cx="279215" cy="333167"/>
          </a:xfrm>
        </p:grpSpPr>
        <p:grpSp>
          <p:nvGrpSpPr>
            <p:cNvPr id="744" name="Google Shape;744;p37"/>
            <p:cNvGrpSpPr/>
            <p:nvPr/>
          </p:nvGrpSpPr>
          <p:grpSpPr>
            <a:xfrm>
              <a:off x="1196810" y="3085088"/>
              <a:ext cx="279215" cy="333167"/>
              <a:chOff x="1222485" y="3169613"/>
              <a:chExt cx="279215" cy="333167"/>
            </a:xfrm>
          </p:grpSpPr>
          <p:sp>
            <p:nvSpPr>
              <p:cNvPr id="745" name="Google Shape;745;p37"/>
              <p:cNvSpPr/>
              <p:nvPr/>
            </p:nvSpPr>
            <p:spPr>
              <a:xfrm>
                <a:off x="1222485" y="3169613"/>
                <a:ext cx="279215" cy="281148"/>
              </a:xfrm>
              <a:custGeom>
                <a:rect b="b" l="l" r="r" t="t"/>
                <a:pathLst>
                  <a:path extrusionOk="0" h="3346" w="3323">
                    <a:moveTo>
                      <a:pt x="1" y="0"/>
                    </a:moveTo>
                    <a:lnTo>
                      <a:pt x="1" y="3346"/>
                    </a:lnTo>
                    <a:lnTo>
                      <a:pt x="3322" y="3346"/>
                    </a:lnTo>
                    <a:lnTo>
                      <a:pt x="33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1222485" y="3405731"/>
                <a:ext cx="84109" cy="97049"/>
              </a:xfrm>
              <a:custGeom>
                <a:rect b="b" l="l" r="r" t="t"/>
                <a:pathLst>
                  <a:path extrusionOk="0" h="1155" w="1001">
                    <a:moveTo>
                      <a:pt x="1" y="0"/>
                    </a:moveTo>
                    <a:lnTo>
                      <a:pt x="1" y="1155"/>
                    </a:lnTo>
                    <a:lnTo>
                      <a:pt x="10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37"/>
            <p:cNvSpPr/>
            <p:nvPr/>
          </p:nvSpPr>
          <p:spPr>
            <a:xfrm>
              <a:off x="1338902" y="3160125"/>
              <a:ext cx="19074" cy="137129"/>
            </a:xfrm>
            <a:custGeom>
              <a:rect b="b" l="l" r="r" t="t"/>
              <a:pathLst>
                <a:path extrusionOk="0" h="1632" w="227">
                  <a:moveTo>
                    <a:pt x="0" y="0"/>
                  </a:moveTo>
                  <a:lnTo>
                    <a:pt x="0" y="715"/>
                  </a:lnTo>
                  <a:lnTo>
                    <a:pt x="24" y="1107"/>
                  </a:lnTo>
                  <a:lnTo>
                    <a:pt x="203" y="1107"/>
                  </a:lnTo>
                  <a:lnTo>
                    <a:pt x="226" y="715"/>
                  </a:lnTo>
                  <a:lnTo>
                    <a:pt x="226" y="0"/>
                  </a:lnTo>
                  <a:close/>
                  <a:moveTo>
                    <a:pt x="0" y="1346"/>
                  </a:moveTo>
                  <a:lnTo>
                    <a:pt x="0" y="1631"/>
                  </a:lnTo>
                  <a:lnTo>
                    <a:pt x="226" y="1631"/>
                  </a:lnTo>
                  <a:lnTo>
                    <a:pt x="226" y="134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7"/>
          <p:cNvGrpSpPr/>
          <p:nvPr/>
        </p:nvGrpSpPr>
        <p:grpSpPr>
          <a:xfrm>
            <a:off x="7984102" y="441059"/>
            <a:ext cx="794869" cy="437717"/>
            <a:chOff x="8008762" y="251508"/>
            <a:chExt cx="928476" cy="511292"/>
          </a:xfrm>
        </p:grpSpPr>
        <p:sp>
          <p:nvSpPr>
            <p:cNvPr id="749" name="Google Shape;749;p37"/>
            <p:cNvSpPr/>
            <p:nvPr/>
          </p:nvSpPr>
          <p:spPr>
            <a:xfrm>
              <a:off x="8008762" y="251508"/>
              <a:ext cx="928476" cy="511292"/>
            </a:xfrm>
            <a:custGeom>
              <a:rect b="b" l="l" r="r" t="t"/>
              <a:pathLst>
                <a:path extrusionOk="0" h="6085" w="11050">
                  <a:moveTo>
                    <a:pt x="465" y="0"/>
                  </a:moveTo>
                  <a:cubicBezTo>
                    <a:pt x="203" y="0"/>
                    <a:pt x="0" y="203"/>
                    <a:pt x="0" y="465"/>
                  </a:cubicBezTo>
                  <a:lnTo>
                    <a:pt x="0" y="5620"/>
                  </a:lnTo>
                  <a:cubicBezTo>
                    <a:pt x="0" y="5882"/>
                    <a:pt x="215" y="6084"/>
                    <a:pt x="465" y="6084"/>
                  </a:cubicBezTo>
                  <a:lnTo>
                    <a:pt x="10573" y="6084"/>
                  </a:lnTo>
                  <a:cubicBezTo>
                    <a:pt x="10835" y="6084"/>
                    <a:pt x="11049" y="5882"/>
                    <a:pt x="11026" y="5620"/>
                  </a:cubicBezTo>
                  <a:lnTo>
                    <a:pt x="11026" y="465"/>
                  </a:lnTo>
                  <a:cubicBezTo>
                    <a:pt x="11026" y="203"/>
                    <a:pt x="10823" y="0"/>
                    <a:pt x="105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8156820" y="382508"/>
              <a:ext cx="591368" cy="289214"/>
            </a:xfrm>
            <a:custGeom>
              <a:rect b="b" l="l" r="r" t="t"/>
              <a:pathLst>
                <a:path extrusionOk="0" fill="none" h="3442" w="7038">
                  <a:moveTo>
                    <a:pt x="1" y="3442"/>
                  </a:moveTo>
                  <a:lnTo>
                    <a:pt x="2953" y="1061"/>
                  </a:lnTo>
                  <a:lnTo>
                    <a:pt x="4037" y="2263"/>
                  </a:lnTo>
                  <a:lnTo>
                    <a:pt x="7037" y="1"/>
                  </a:lnTo>
                </a:path>
              </a:pathLst>
            </a:custGeom>
            <a:solidFill>
              <a:schemeClr val="accent3"/>
            </a:solidFill>
            <a:ln cap="flat" cmpd="sng" w="952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37"/>
          <p:cNvSpPr/>
          <p:nvPr/>
        </p:nvSpPr>
        <p:spPr>
          <a:xfrm>
            <a:off x="1897913" y="2666675"/>
            <a:ext cx="61086" cy="61170"/>
          </a:xfrm>
          <a:custGeom>
            <a:rect b="b" l="l" r="r" t="t"/>
            <a:pathLst>
              <a:path extrusionOk="0" fill="none" h="728" w="727">
                <a:moveTo>
                  <a:pt x="0" y="1"/>
                </a:moveTo>
                <a:lnTo>
                  <a:pt x="727" y="1"/>
                </a:lnTo>
                <a:lnTo>
                  <a:pt x="727" y="727"/>
                </a:lnTo>
                <a:lnTo>
                  <a:pt x="0" y="727"/>
                </a:lnTo>
                <a:close/>
              </a:path>
            </a:pathLst>
          </a:custGeom>
          <a:noFill/>
          <a:ln cap="flat" cmpd="sng" w="1775">
            <a:solidFill>
              <a:srgbClr val="E3B2B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37"/>
          <p:cNvGrpSpPr/>
          <p:nvPr/>
        </p:nvGrpSpPr>
        <p:grpSpPr>
          <a:xfrm flipH="1">
            <a:off x="1011565" y="3300539"/>
            <a:ext cx="1745131" cy="1309276"/>
            <a:chOff x="685301" y="3459561"/>
            <a:chExt cx="1800961" cy="1351162"/>
          </a:xfrm>
        </p:grpSpPr>
        <p:sp>
          <p:nvSpPr>
            <p:cNvPr id="753" name="Google Shape;753;p37"/>
            <p:cNvSpPr/>
            <p:nvPr/>
          </p:nvSpPr>
          <p:spPr>
            <a:xfrm>
              <a:off x="1378618" y="4092122"/>
              <a:ext cx="322236" cy="702449"/>
            </a:xfrm>
            <a:custGeom>
              <a:rect b="b" l="l" r="r" t="t"/>
              <a:pathLst>
                <a:path extrusionOk="0" h="8360" w="3835">
                  <a:moveTo>
                    <a:pt x="2339" y="0"/>
                  </a:moveTo>
                  <a:cubicBezTo>
                    <a:pt x="2199" y="0"/>
                    <a:pt x="2058" y="20"/>
                    <a:pt x="1918" y="63"/>
                  </a:cubicBezTo>
                  <a:cubicBezTo>
                    <a:pt x="1370" y="217"/>
                    <a:pt x="1001" y="658"/>
                    <a:pt x="882" y="1170"/>
                  </a:cubicBezTo>
                  <a:lnTo>
                    <a:pt x="882" y="1194"/>
                  </a:lnTo>
                  <a:lnTo>
                    <a:pt x="1" y="8326"/>
                  </a:lnTo>
                  <a:lnTo>
                    <a:pt x="1311" y="8337"/>
                  </a:lnTo>
                  <a:cubicBezTo>
                    <a:pt x="1395" y="8353"/>
                    <a:pt x="1479" y="8360"/>
                    <a:pt x="1562" y="8360"/>
                  </a:cubicBezTo>
                  <a:cubicBezTo>
                    <a:pt x="2193" y="8360"/>
                    <a:pt x="2760" y="7933"/>
                    <a:pt x="2918" y="7302"/>
                  </a:cubicBezTo>
                  <a:lnTo>
                    <a:pt x="3799" y="1837"/>
                  </a:lnTo>
                  <a:lnTo>
                    <a:pt x="3799" y="1801"/>
                  </a:lnTo>
                  <a:lnTo>
                    <a:pt x="3799" y="1789"/>
                  </a:lnTo>
                  <a:cubicBezTo>
                    <a:pt x="3835" y="1551"/>
                    <a:pt x="3835" y="1313"/>
                    <a:pt x="3763" y="1075"/>
                  </a:cubicBezTo>
                  <a:cubicBezTo>
                    <a:pt x="3577" y="429"/>
                    <a:pt x="2981" y="0"/>
                    <a:pt x="23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1527684" y="4065318"/>
              <a:ext cx="654387" cy="745386"/>
            </a:xfrm>
            <a:custGeom>
              <a:rect b="b" l="l" r="r" t="t"/>
              <a:pathLst>
                <a:path extrusionOk="0" h="8871" w="7788">
                  <a:moveTo>
                    <a:pt x="3894" y="1"/>
                  </a:moveTo>
                  <a:lnTo>
                    <a:pt x="299" y="334"/>
                  </a:lnTo>
                  <a:lnTo>
                    <a:pt x="1" y="8835"/>
                  </a:lnTo>
                  <a:lnTo>
                    <a:pt x="7454" y="8871"/>
                  </a:lnTo>
                  <a:lnTo>
                    <a:pt x="7788" y="394"/>
                  </a:lnTo>
                  <a:lnTo>
                    <a:pt x="38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1729857" y="4062293"/>
              <a:ext cx="260141" cy="139145"/>
            </a:xfrm>
            <a:custGeom>
              <a:rect b="b" l="l" r="r" t="t"/>
              <a:pathLst>
                <a:path extrusionOk="0" h="1656" w="3096">
                  <a:moveTo>
                    <a:pt x="250" y="1"/>
                  </a:moveTo>
                  <a:cubicBezTo>
                    <a:pt x="119" y="1"/>
                    <a:pt x="0" y="96"/>
                    <a:pt x="0" y="227"/>
                  </a:cubicBezTo>
                  <a:cubicBezTo>
                    <a:pt x="0" y="691"/>
                    <a:pt x="286" y="1561"/>
                    <a:pt x="1429" y="1656"/>
                  </a:cubicBezTo>
                  <a:lnTo>
                    <a:pt x="1524" y="1656"/>
                  </a:lnTo>
                  <a:cubicBezTo>
                    <a:pt x="2060" y="1656"/>
                    <a:pt x="2977" y="1370"/>
                    <a:pt x="3084" y="275"/>
                  </a:cubicBezTo>
                  <a:cubicBezTo>
                    <a:pt x="3096" y="132"/>
                    <a:pt x="2989" y="37"/>
                    <a:pt x="2858" y="13"/>
                  </a:cubicBezTo>
                  <a:cubicBezTo>
                    <a:pt x="2849" y="12"/>
                    <a:pt x="2841" y="12"/>
                    <a:pt x="2834" y="12"/>
                  </a:cubicBezTo>
                  <a:cubicBezTo>
                    <a:pt x="2701" y="12"/>
                    <a:pt x="2594" y="104"/>
                    <a:pt x="2572" y="227"/>
                  </a:cubicBezTo>
                  <a:cubicBezTo>
                    <a:pt x="2483" y="1161"/>
                    <a:pt x="1678" y="1192"/>
                    <a:pt x="1494" y="1192"/>
                  </a:cubicBezTo>
                  <a:cubicBezTo>
                    <a:pt x="1481" y="1192"/>
                    <a:pt x="1471" y="1192"/>
                    <a:pt x="1465" y="1192"/>
                  </a:cubicBezTo>
                  <a:cubicBezTo>
                    <a:pt x="524" y="1132"/>
                    <a:pt x="512" y="334"/>
                    <a:pt x="512" y="239"/>
                  </a:cubicBezTo>
                  <a:cubicBezTo>
                    <a:pt x="512" y="108"/>
                    <a:pt x="393" y="1"/>
                    <a:pt x="2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1768846" y="4678636"/>
              <a:ext cx="390212" cy="132087"/>
            </a:xfrm>
            <a:custGeom>
              <a:rect b="b" l="l" r="r" t="t"/>
              <a:pathLst>
                <a:path extrusionOk="0" h="1572" w="4644">
                  <a:moveTo>
                    <a:pt x="4644" y="0"/>
                  </a:moveTo>
                  <a:lnTo>
                    <a:pt x="108" y="464"/>
                  </a:lnTo>
                  <a:lnTo>
                    <a:pt x="0" y="1536"/>
                  </a:lnTo>
                  <a:lnTo>
                    <a:pt x="4584" y="1572"/>
                  </a:lnTo>
                  <a:lnTo>
                    <a:pt x="4644" y="0"/>
                  </a:lnTo>
                  <a:close/>
                </a:path>
              </a:pathLst>
            </a:custGeom>
            <a:solidFill>
              <a:srgbClr val="F26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2035972" y="4097332"/>
              <a:ext cx="450290" cy="664974"/>
            </a:xfrm>
            <a:custGeom>
              <a:rect b="b" l="l" r="r" t="t"/>
              <a:pathLst>
                <a:path extrusionOk="0" h="7914" w="5359">
                  <a:moveTo>
                    <a:pt x="1489" y="1"/>
                  </a:moveTo>
                  <a:cubicBezTo>
                    <a:pt x="679" y="1"/>
                    <a:pt x="0" y="667"/>
                    <a:pt x="0" y="1489"/>
                  </a:cubicBezTo>
                  <a:cubicBezTo>
                    <a:pt x="0" y="1739"/>
                    <a:pt x="60" y="1965"/>
                    <a:pt x="167" y="2179"/>
                  </a:cubicBezTo>
                  <a:lnTo>
                    <a:pt x="167" y="2191"/>
                  </a:lnTo>
                  <a:cubicBezTo>
                    <a:pt x="167" y="2203"/>
                    <a:pt x="179" y="2203"/>
                    <a:pt x="179" y="2215"/>
                  </a:cubicBezTo>
                  <a:lnTo>
                    <a:pt x="2548" y="7216"/>
                  </a:lnTo>
                  <a:cubicBezTo>
                    <a:pt x="2805" y="7662"/>
                    <a:pt x="3274" y="7914"/>
                    <a:pt x="3756" y="7914"/>
                  </a:cubicBezTo>
                  <a:cubicBezTo>
                    <a:pt x="3968" y="7914"/>
                    <a:pt x="4182" y="7865"/>
                    <a:pt x="4382" y="7763"/>
                  </a:cubicBezTo>
                  <a:cubicBezTo>
                    <a:pt x="5096" y="7418"/>
                    <a:pt x="5358" y="6549"/>
                    <a:pt x="5001" y="5870"/>
                  </a:cubicBezTo>
                  <a:lnTo>
                    <a:pt x="2822" y="810"/>
                  </a:lnTo>
                  <a:cubicBezTo>
                    <a:pt x="2822" y="786"/>
                    <a:pt x="2798" y="786"/>
                    <a:pt x="2798" y="775"/>
                  </a:cubicBezTo>
                  <a:cubicBezTo>
                    <a:pt x="2548" y="310"/>
                    <a:pt x="2060" y="1"/>
                    <a:pt x="14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1733806" y="4643597"/>
              <a:ext cx="310220" cy="142170"/>
            </a:xfrm>
            <a:custGeom>
              <a:rect b="b" l="l" r="r" t="t"/>
              <a:pathLst>
                <a:path extrusionOk="0" h="1692" w="3692">
                  <a:moveTo>
                    <a:pt x="3692" y="0"/>
                  </a:moveTo>
                  <a:lnTo>
                    <a:pt x="203" y="512"/>
                  </a:lnTo>
                  <a:lnTo>
                    <a:pt x="1" y="1691"/>
                  </a:lnTo>
                  <a:lnTo>
                    <a:pt x="2799" y="1405"/>
                  </a:lnTo>
                  <a:lnTo>
                    <a:pt x="3692" y="0"/>
                  </a:lnTo>
                  <a:close/>
                </a:path>
              </a:pathLst>
            </a:custGeom>
            <a:solidFill>
              <a:srgbClr val="F6A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1547767" y="4653008"/>
              <a:ext cx="241152" cy="150993"/>
            </a:xfrm>
            <a:custGeom>
              <a:rect b="b" l="l" r="r" t="t"/>
              <a:pathLst>
                <a:path extrusionOk="0" h="1797" w="2870">
                  <a:moveTo>
                    <a:pt x="1425" y="1"/>
                  </a:moveTo>
                  <a:cubicBezTo>
                    <a:pt x="1094" y="1"/>
                    <a:pt x="760" y="116"/>
                    <a:pt x="488" y="341"/>
                  </a:cubicBezTo>
                  <a:cubicBezTo>
                    <a:pt x="0" y="746"/>
                    <a:pt x="12" y="1234"/>
                    <a:pt x="536" y="1579"/>
                  </a:cubicBezTo>
                  <a:cubicBezTo>
                    <a:pt x="761" y="1725"/>
                    <a:pt x="1047" y="1796"/>
                    <a:pt x="1340" y="1796"/>
                  </a:cubicBezTo>
                  <a:cubicBezTo>
                    <a:pt x="1715" y="1796"/>
                    <a:pt x="2101" y="1681"/>
                    <a:pt x="2381" y="1460"/>
                  </a:cubicBezTo>
                  <a:cubicBezTo>
                    <a:pt x="2870" y="1055"/>
                    <a:pt x="2703" y="567"/>
                    <a:pt x="2179" y="222"/>
                  </a:cubicBezTo>
                  <a:cubicBezTo>
                    <a:pt x="1952" y="74"/>
                    <a:pt x="1690" y="1"/>
                    <a:pt x="1425" y="1"/>
                  </a:cubicBezTo>
                  <a:close/>
                </a:path>
              </a:pathLst>
            </a:custGeom>
            <a:solidFill>
              <a:srgbClr val="F6A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1803885" y="4531168"/>
              <a:ext cx="677326" cy="267536"/>
            </a:xfrm>
            <a:custGeom>
              <a:rect b="b" l="l" r="r" t="t"/>
              <a:pathLst>
                <a:path extrusionOk="0" h="3184" w="8061">
                  <a:moveTo>
                    <a:pt x="6398" y="0"/>
                  </a:moveTo>
                  <a:cubicBezTo>
                    <a:pt x="6332" y="0"/>
                    <a:pt x="6267" y="6"/>
                    <a:pt x="6203" y="17"/>
                  </a:cubicBezTo>
                  <a:lnTo>
                    <a:pt x="0" y="981"/>
                  </a:lnTo>
                  <a:lnTo>
                    <a:pt x="405" y="3184"/>
                  </a:lnTo>
                  <a:lnTo>
                    <a:pt x="6739" y="2767"/>
                  </a:lnTo>
                  <a:cubicBezTo>
                    <a:pt x="7525" y="2684"/>
                    <a:pt x="8061" y="1910"/>
                    <a:pt x="7882" y="1136"/>
                  </a:cubicBezTo>
                  <a:cubicBezTo>
                    <a:pt x="7742" y="509"/>
                    <a:pt x="7042" y="0"/>
                    <a:pt x="63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1765821" y="3825250"/>
              <a:ext cx="220230" cy="340385"/>
            </a:xfrm>
            <a:custGeom>
              <a:rect b="b" l="l" r="r" t="t"/>
              <a:pathLst>
                <a:path extrusionOk="0" h="4051" w="2621">
                  <a:moveTo>
                    <a:pt x="2620" y="0"/>
                  </a:moveTo>
                  <a:lnTo>
                    <a:pt x="346" y="214"/>
                  </a:lnTo>
                  <a:lnTo>
                    <a:pt x="60" y="2870"/>
                  </a:lnTo>
                  <a:cubicBezTo>
                    <a:pt x="1" y="3465"/>
                    <a:pt x="453" y="4001"/>
                    <a:pt x="1048" y="4048"/>
                  </a:cubicBezTo>
                  <a:cubicBezTo>
                    <a:pt x="1072" y="4050"/>
                    <a:pt x="1095" y="4051"/>
                    <a:pt x="1118" y="4051"/>
                  </a:cubicBezTo>
                  <a:cubicBezTo>
                    <a:pt x="1639" y="4051"/>
                    <a:pt x="2111" y="3667"/>
                    <a:pt x="2180" y="3131"/>
                  </a:cubicBezTo>
                  <a:lnTo>
                    <a:pt x="2620" y="0"/>
                  </a:lnTo>
                  <a:close/>
                </a:path>
              </a:pathLst>
            </a:custGeom>
            <a:solidFill>
              <a:srgbClr val="F6A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1774812" y="3875247"/>
              <a:ext cx="193173" cy="150237"/>
            </a:xfrm>
            <a:custGeom>
              <a:rect b="b" l="l" r="r" t="t"/>
              <a:pathLst>
                <a:path extrusionOk="0" h="1788" w="2299">
                  <a:moveTo>
                    <a:pt x="2299" y="0"/>
                  </a:moveTo>
                  <a:lnTo>
                    <a:pt x="108" y="715"/>
                  </a:lnTo>
                  <a:lnTo>
                    <a:pt x="1" y="1667"/>
                  </a:lnTo>
                  <a:cubicBezTo>
                    <a:pt x="234" y="1751"/>
                    <a:pt x="446" y="1787"/>
                    <a:pt x="636" y="1787"/>
                  </a:cubicBezTo>
                  <a:cubicBezTo>
                    <a:pt x="1971" y="1787"/>
                    <a:pt x="2299" y="1"/>
                    <a:pt x="2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1633812" y="3587115"/>
              <a:ext cx="149144" cy="168554"/>
            </a:xfrm>
            <a:custGeom>
              <a:rect b="b" l="l" r="r" t="t"/>
              <a:pathLst>
                <a:path extrusionOk="0" h="2006" w="1775">
                  <a:moveTo>
                    <a:pt x="1119" y="0"/>
                  </a:moveTo>
                  <a:cubicBezTo>
                    <a:pt x="1119" y="0"/>
                    <a:pt x="0" y="631"/>
                    <a:pt x="786" y="1739"/>
                  </a:cubicBezTo>
                  <a:cubicBezTo>
                    <a:pt x="918" y="1927"/>
                    <a:pt x="1034" y="2006"/>
                    <a:pt x="1135" y="2006"/>
                  </a:cubicBezTo>
                  <a:cubicBezTo>
                    <a:pt x="1634" y="2006"/>
                    <a:pt x="1774" y="96"/>
                    <a:pt x="1774" y="96"/>
                  </a:cubicBezTo>
                  <a:lnTo>
                    <a:pt x="11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1975891" y="3602156"/>
              <a:ext cx="172167" cy="219137"/>
            </a:xfrm>
            <a:custGeom>
              <a:rect b="b" l="l" r="r" t="t"/>
              <a:pathLst>
                <a:path extrusionOk="0" h="2608" w="2049">
                  <a:moveTo>
                    <a:pt x="168" y="0"/>
                  </a:moveTo>
                  <a:lnTo>
                    <a:pt x="1" y="2608"/>
                  </a:lnTo>
                  <a:lnTo>
                    <a:pt x="1" y="2608"/>
                  </a:lnTo>
                  <a:lnTo>
                    <a:pt x="406" y="2548"/>
                  </a:lnTo>
                  <a:cubicBezTo>
                    <a:pt x="406" y="2548"/>
                    <a:pt x="2049" y="726"/>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1679776" y="3620474"/>
              <a:ext cx="329210" cy="360971"/>
            </a:xfrm>
            <a:custGeom>
              <a:rect b="b" l="l" r="r" t="t"/>
              <a:pathLst>
                <a:path extrusionOk="0" h="4296" w="3918">
                  <a:moveTo>
                    <a:pt x="1095" y="1"/>
                  </a:moveTo>
                  <a:cubicBezTo>
                    <a:pt x="698" y="1"/>
                    <a:pt x="353" y="296"/>
                    <a:pt x="298" y="711"/>
                  </a:cubicBezTo>
                  <a:lnTo>
                    <a:pt x="96" y="2318"/>
                  </a:lnTo>
                  <a:cubicBezTo>
                    <a:pt x="1" y="3271"/>
                    <a:pt x="667" y="4140"/>
                    <a:pt x="1644" y="4259"/>
                  </a:cubicBezTo>
                  <a:lnTo>
                    <a:pt x="1703" y="4283"/>
                  </a:lnTo>
                  <a:cubicBezTo>
                    <a:pt x="1775" y="4292"/>
                    <a:pt x="1847" y="4296"/>
                    <a:pt x="1917" y="4296"/>
                  </a:cubicBezTo>
                  <a:cubicBezTo>
                    <a:pt x="2783" y="4296"/>
                    <a:pt x="3534" y="3639"/>
                    <a:pt x="3644" y="2759"/>
                  </a:cubicBezTo>
                  <a:lnTo>
                    <a:pt x="3882" y="794"/>
                  </a:lnTo>
                  <a:cubicBezTo>
                    <a:pt x="3918" y="544"/>
                    <a:pt x="3739" y="318"/>
                    <a:pt x="3501" y="294"/>
                  </a:cubicBezTo>
                  <a:lnTo>
                    <a:pt x="1203" y="8"/>
                  </a:lnTo>
                  <a:cubicBezTo>
                    <a:pt x="1167" y="3"/>
                    <a:pt x="1131" y="1"/>
                    <a:pt x="1095" y="1"/>
                  </a:cubicBezTo>
                  <a:close/>
                </a:path>
              </a:pathLst>
            </a:custGeom>
            <a:solidFill>
              <a:srgbClr val="F6A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1840858" y="3775170"/>
              <a:ext cx="24115" cy="23107"/>
            </a:xfrm>
            <a:custGeom>
              <a:rect b="b" l="l" r="r" t="t"/>
              <a:pathLst>
                <a:path extrusionOk="0" h="275" w="287">
                  <a:moveTo>
                    <a:pt x="155" y="1"/>
                  </a:moveTo>
                  <a:cubicBezTo>
                    <a:pt x="84" y="1"/>
                    <a:pt x="1" y="60"/>
                    <a:pt x="1" y="132"/>
                  </a:cubicBezTo>
                  <a:cubicBezTo>
                    <a:pt x="1" y="203"/>
                    <a:pt x="60" y="275"/>
                    <a:pt x="144" y="275"/>
                  </a:cubicBezTo>
                  <a:cubicBezTo>
                    <a:pt x="215" y="275"/>
                    <a:pt x="286" y="215"/>
                    <a:pt x="286" y="144"/>
                  </a:cubicBezTo>
                  <a:cubicBezTo>
                    <a:pt x="286" y="72"/>
                    <a:pt x="227" y="1"/>
                    <a:pt x="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1728848" y="3761053"/>
              <a:ext cx="24031" cy="24199"/>
            </a:xfrm>
            <a:custGeom>
              <a:rect b="b" l="l" r="r" t="t"/>
              <a:pathLst>
                <a:path extrusionOk="0" h="288" w="286">
                  <a:moveTo>
                    <a:pt x="127" y="1"/>
                  </a:moveTo>
                  <a:cubicBezTo>
                    <a:pt x="61" y="1"/>
                    <a:pt x="0" y="67"/>
                    <a:pt x="0" y="133"/>
                  </a:cubicBezTo>
                  <a:cubicBezTo>
                    <a:pt x="0" y="205"/>
                    <a:pt x="60" y="288"/>
                    <a:pt x="131" y="288"/>
                  </a:cubicBezTo>
                  <a:cubicBezTo>
                    <a:pt x="203" y="288"/>
                    <a:pt x="286" y="228"/>
                    <a:pt x="286" y="145"/>
                  </a:cubicBezTo>
                  <a:cubicBezTo>
                    <a:pt x="286" y="74"/>
                    <a:pt x="226" y="2"/>
                    <a:pt x="143" y="2"/>
                  </a:cubicBezTo>
                  <a:cubicBezTo>
                    <a:pt x="138" y="1"/>
                    <a:pt x="132" y="1"/>
                    <a:pt x="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1765821" y="3797185"/>
              <a:ext cx="27140" cy="46130"/>
            </a:xfrm>
            <a:custGeom>
              <a:rect b="b" l="l" r="r" t="t"/>
              <a:pathLst>
                <a:path extrusionOk="0" fill="none" h="549" w="323">
                  <a:moveTo>
                    <a:pt x="96" y="1"/>
                  </a:moveTo>
                  <a:lnTo>
                    <a:pt x="1" y="334"/>
                  </a:lnTo>
                  <a:cubicBezTo>
                    <a:pt x="1" y="334"/>
                    <a:pt x="1" y="548"/>
                    <a:pt x="322" y="513"/>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1823884" y="3714670"/>
              <a:ext cx="77051" cy="30585"/>
            </a:xfrm>
            <a:custGeom>
              <a:rect b="b" l="l" r="r" t="t"/>
              <a:pathLst>
                <a:path extrusionOk="0" h="364" w="917">
                  <a:moveTo>
                    <a:pt x="125" y="0"/>
                  </a:moveTo>
                  <a:cubicBezTo>
                    <a:pt x="64" y="0"/>
                    <a:pt x="22" y="43"/>
                    <a:pt x="12" y="102"/>
                  </a:cubicBezTo>
                  <a:cubicBezTo>
                    <a:pt x="0" y="185"/>
                    <a:pt x="48" y="245"/>
                    <a:pt x="119" y="256"/>
                  </a:cubicBezTo>
                  <a:lnTo>
                    <a:pt x="762" y="364"/>
                  </a:lnTo>
                  <a:lnTo>
                    <a:pt x="786" y="364"/>
                  </a:lnTo>
                  <a:cubicBezTo>
                    <a:pt x="846" y="364"/>
                    <a:pt x="905" y="316"/>
                    <a:pt x="905" y="256"/>
                  </a:cubicBezTo>
                  <a:cubicBezTo>
                    <a:pt x="917" y="185"/>
                    <a:pt x="881" y="126"/>
                    <a:pt x="798" y="102"/>
                  </a:cubicBezTo>
                  <a:lnTo>
                    <a:pt x="167" y="6"/>
                  </a:lnTo>
                  <a:cubicBezTo>
                    <a:pt x="152" y="2"/>
                    <a:pt x="138" y="0"/>
                    <a:pt x="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1712799" y="3699629"/>
              <a:ext cx="56129" cy="26636"/>
            </a:xfrm>
            <a:custGeom>
              <a:rect b="b" l="l" r="r" t="t"/>
              <a:pathLst>
                <a:path extrusionOk="0" h="317" w="668">
                  <a:moveTo>
                    <a:pt x="119" y="1"/>
                  </a:moveTo>
                  <a:cubicBezTo>
                    <a:pt x="64" y="1"/>
                    <a:pt x="22" y="43"/>
                    <a:pt x="13" y="102"/>
                  </a:cubicBezTo>
                  <a:cubicBezTo>
                    <a:pt x="1" y="185"/>
                    <a:pt x="36" y="245"/>
                    <a:pt x="120" y="257"/>
                  </a:cubicBezTo>
                  <a:lnTo>
                    <a:pt x="501" y="316"/>
                  </a:lnTo>
                  <a:lnTo>
                    <a:pt x="536" y="316"/>
                  </a:lnTo>
                  <a:cubicBezTo>
                    <a:pt x="596" y="316"/>
                    <a:pt x="632" y="269"/>
                    <a:pt x="655" y="209"/>
                  </a:cubicBezTo>
                  <a:cubicBezTo>
                    <a:pt x="667" y="138"/>
                    <a:pt x="620" y="78"/>
                    <a:pt x="548" y="66"/>
                  </a:cubicBezTo>
                  <a:lnTo>
                    <a:pt x="155" y="7"/>
                  </a:lnTo>
                  <a:cubicBezTo>
                    <a:pt x="143" y="3"/>
                    <a:pt x="130"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1739856" y="3855248"/>
              <a:ext cx="96125" cy="39996"/>
            </a:xfrm>
            <a:custGeom>
              <a:rect b="b" l="l" r="r" t="t"/>
              <a:pathLst>
                <a:path extrusionOk="0" h="476" w="1144">
                  <a:moveTo>
                    <a:pt x="0" y="0"/>
                  </a:moveTo>
                  <a:cubicBezTo>
                    <a:pt x="0" y="0"/>
                    <a:pt x="0" y="358"/>
                    <a:pt x="345" y="441"/>
                  </a:cubicBezTo>
                  <a:cubicBezTo>
                    <a:pt x="442" y="465"/>
                    <a:pt x="529" y="475"/>
                    <a:pt x="605" y="475"/>
                  </a:cubicBezTo>
                  <a:cubicBezTo>
                    <a:pt x="1016" y="475"/>
                    <a:pt x="1143" y="179"/>
                    <a:pt x="1143" y="179"/>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1695825" y="3459561"/>
              <a:ext cx="343242" cy="357694"/>
            </a:xfrm>
            <a:custGeom>
              <a:rect b="b" l="l" r="r" t="t"/>
              <a:pathLst>
                <a:path extrusionOk="0" h="4257" w="4085">
                  <a:moveTo>
                    <a:pt x="4084" y="2650"/>
                  </a:moveTo>
                  <a:lnTo>
                    <a:pt x="4084" y="2650"/>
                  </a:lnTo>
                  <a:lnTo>
                    <a:pt x="4084" y="2650"/>
                  </a:lnTo>
                  <a:cubicBezTo>
                    <a:pt x="4084" y="2650"/>
                    <a:pt x="4084" y="2650"/>
                    <a:pt x="4084" y="2650"/>
                  </a:cubicBezTo>
                  <a:cubicBezTo>
                    <a:pt x="4084" y="2650"/>
                    <a:pt x="4084" y="2650"/>
                    <a:pt x="4084" y="2650"/>
                  </a:cubicBezTo>
                  <a:close/>
                  <a:moveTo>
                    <a:pt x="1490" y="0"/>
                  </a:moveTo>
                  <a:cubicBezTo>
                    <a:pt x="1149" y="0"/>
                    <a:pt x="819" y="92"/>
                    <a:pt x="596" y="280"/>
                  </a:cubicBezTo>
                  <a:cubicBezTo>
                    <a:pt x="0" y="792"/>
                    <a:pt x="0" y="1673"/>
                    <a:pt x="584" y="2269"/>
                  </a:cubicBezTo>
                  <a:cubicBezTo>
                    <a:pt x="818" y="2515"/>
                    <a:pt x="1180" y="2589"/>
                    <a:pt x="1526" y="2589"/>
                  </a:cubicBezTo>
                  <a:cubicBezTo>
                    <a:pt x="1864" y="2589"/>
                    <a:pt x="2187" y="2518"/>
                    <a:pt x="2358" y="2471"/>
                  </a:cubicBezTo>
                  <a:cubicBezTo>
                    <a:pt x="2399" y="2465"/>
                    <a:pt x="2444" y="2462"/>
                    <a:pt x="2487" y="2462"/>
                  </a:cubicBezTo>
                  <a:cubicBezTo>
                    <a:pt x="2530" y="2462"/>
                    <a:pt x="2572" y="2465"/>
                    <a:pt x="2608" y="2471"/>
                  </a:cubicBezTo>
                  <a:lnTo>
                    <a:pt x="2798" y="2530"/>
                  </a:lnTo>
                  <a:cubicBezTo>
                    <a:pt x="2703" y="3042"/>
                    <a:pt x="3013" y="3435"/>
                    <a:pt x="3013" y="3435"/>
                  </a:cubicBezTo>
                  <a:lnTo>
                    <a:pt x="2917" y="4233"/>
                  </a:lnTo>
                  <a:lnTo>
                    <a:pt x="3120" y="4257"/>
                  </a:lnTo>
                  <a:lnTo>
                    <a:pt x="3560" y="4078"/>
                  </a:lnTo>
                  <a:lnTo>
                    <a:pt x="4084" y="2650"/>
                  </a:lnTo>
                  <a:lnTo>
                    <a:pt x="4084" y="2650"/>
                  </a:lnTo>
                  <a:cubicBezTo>
                    <a:pt x="4081" y="2645"/>
                    <a:pt x="3924" y="1742"/>
                    <a:pt x="3515" y="1742"/>
                  </a:cubicBezTo>
                  <a:cubicBezTo>
                    <a:pt x="3503" y="1742"/>
                    <a:pt x="3490" y="1743"/>
                    <a:pt x="3477" y="1745"/>
                  </a:cubicBezTo>
                  <a:lnTo>
                    <a:pt x="3501" y="1697"/>
                  </a:lnTo>
                  <a:cubicBezTo>
                    <a:pt x="3501" y="1697"/>
                    <a:pt x="3120" y="1578"/>
                    <a:pt x="2965" y="1090"/>
                  </a:cubicBezTo>
                  <a:cubicBezTo>
                    <a:pt x="2953" y="983"/>
                    <a:pt x="2905" y="876"/>
                    <a:pt x="2858" y="745"/>
                  </a:cubicBezTo>
                  <a:cubicBezTo>
                    <a:pt x="2657" y="254"/>
                    <a:pt x="2058" y="0"/>
                    <a:pt x="1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1953960" y="3775674"/>
              <a:ext cx="101082" cy="94948"/>
            </a:xfrm>
            <a:custGeom>
              <a:rect b="b" l="l" r="r" t="t"/>
              <a:pathLst>
                <a:path extrusionOk="0" h="1130" w="1203">
                  <a:moveTo>
                    <a:pt x="584" y="0"/>
                  </a:moveTo>
                  <a:cubicBezTo>
                    <a:pt x="308" y="0"/>
                    <a:pt x="69" y="213"/>
                    <a:pt x="48" y="495"/>
                  </a:cubicBezTo>
                  <a:cubicBezTo>
                    <a:pt x="0" y="804"/>
                    <a:pt x="226" y="1090"/>
                    <a:pt x="536" y="1126"/>
                  </a:cubicBezTo>
                  <a:cubicBezTo>
                    <a:pt x="558" y="1129"/>
                    <a:pt x="581" y="1130"/>
                    <a:pt x="603" y="1130"/>
                  </a:cubicBezTo>
                  <a:cubicBezTo>
                    <a:pt x="886" y="1130"/>
                    <a:pt x="1133" y="924"/>
                    <a:pt x="1155" y="626"/>
                  </a:cubicBezTo>
                  <a:cubicBezTo>
                    <a:pt x="1203" y="316"/>
                    <a:pt x="976" y="31"/>
                    <a:pt x="667" y="7"/>
                  </a:cubicBezTo>
                  <a:cubicBezTo>
                    <a:pt x="639" y="2"/>
                    <a:pt x="611" y="0"/>
                    <a:pt x="584" y="0"/>
                  </a:cubicBezTo>
                  <a:close/>
                </a:path>
              </a:pathLst>
            </a:custGeom>
            <a:solidFill>
              <a:srgbClr val="F6A4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1213587" y="4775689"/>
              <a:ext cx="440291" cy="32098"/>
            </a:xfrm>
            <a:custGeom>
              <a:rect b="b" l="l" r="r" t="t"/>
              <a:pathLst>
                <a:path extrusionOk="0" h="382" w="5240">
                  <a:moveTo>
                    <a:pt x="191" y="0"/>
                  </a:moveTo>
                  <a:cubicBezTo>
                    <a:pt x="84" y="0"/>
                    <a:pt x="0" y="83"/>
                    <a:pt x="0" y="191"/>
                  </a:cubicBezTo>
                  <a:cubicBezTo>
                    <a:pt x="0" y="298"/>
                    <a:pt x="84" y="381"/>
                    <a:pt x="191" y="381"/>
                  </a:cubicBezTo>
                  <a:lnTo>
                    <a:pt x="5025" y="381"/>
                  </a:lnTo>
                  <a:cubicBezTo>
                    <a:pt x="5132" y="381"/>
                    <a:pt x="5227" y="298"/>
                    <a:pt x="5227" y="191"/>
                  </a:cubicBezTo>
                  <a:cubicBezTo>
                    <a:pt x="5239" y="83"/>
                    <a:pt x="5144" y="0"/>
                    <a:pt x="50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1537768" y="4775689"/>
              <a:ext cx="281148" cy="32098"/>
            </a:xfrm>
            <a:custGeom>
              <a:rect b="b" l="l" r="r" t="t"/>
              <a:pathLst>
                <a:path extrusionOk="0" h="382" w="3346">
                  <a:moveTo>
                    <a:pt x="191" y="0"/>
                  </a:moveTo>
                  <a:cubicBezTo>
                    <a:pt x="83" y="0"/>
                    <a:pt x="0" y="83"/>
                    <a:pt x="0" y="191"/>
                  </a:cubicBezTo>
                  <a:cubicBezTo>
                    <a:pt x="0" y="298"/>
                    <a:pt x="83" y="381"/>
                    <a:pt x="191" y="381"/>
                  </a:cubicBezTo>
                  <a:lnTo>
                    <a:pt x="3155" y="381"/>
                  </a:lnTo>
                  <a:cubicBezTo>
                    <a:pt x="3250" y="381"/>
                    <a:pt x="3346" y="298"/>
                    <a:pt x="3346" y="191"/>
                  </a:cubicBezTo>
                  <a:cubicBezTo>
                    <a:pt x="3346" y="83"/>
                    <a:pt x="3250" y="0"/>
                    <a:pt x="3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685301" y="4041286"/>
              <a:ext cx="935534" cy="611366"/>
            </a:xfrm>
            <a:custGeom>
              <a:rect b="b" l="l" r="r" t="t"/>
              <a:pathLst>
                <a:path extrusionOk="0" h="7276" w="11134">
                  <a:moveTo>
                    <a:pt x="465" y="1"/>
                  </a:moveTo>
                  <a:cubicBezTo>
                    <a:pt x="215" y="1"/>
                    <a:pt x="1" y="203"/>
                    <a:pt x="1" y="453"/>
                  </a:cubicBezTo>
                  <a:lnTo>
                    <a:pt x="1" y="6811"/>
                  </a:lnTo>
                  <a:cubicBezTo>
                    <a:pt x="1" y="7073"/>
                    <a:pt x="215" y="7276"/>
                    <a:pt x="465" y="7276"/>
                  </a:cubicBezTo>
                  <a:lnTo>
                    <a:pt x="10681" y="7276"/>
                  </a:lnTo>
                  <a:cubicBezTo>
                    <a:pt x="10931" y="7276"/>
                    <a:pt x="11133" y="7073"/>
                    <a:pt x="11133" y="6811"/>
                  </a:cubicBezTo>
                  <a:lnTo>
                    <a:pt x="11133" y="453"/>
                  </a:lnTo>
                  <a:cubicBezTo>
                    <a:pt x="11133" y="203"/>
                    <a:pt x="10931" y="1"/>
                    <a:pt x="10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910412" y="4310427"/>
              <a:ext cx="289214" cy="498268"/>
            </a:xfrm>
            <a:custGeom>
              <a:rect b="b" l="l" r="r" t="t"/>
              <a:pathLst>
                <a:path extrusionOk="0" h="5930" w="3442">
                  <a:moveTo>
                    <a:pt x="1465" y="1"/>
                  </a:moveTo>
                  <a:cubicBezTo>
                    <a:pt x="1346" y="1"/>
                    <a:pt x="1239" y="72"/>
                    <a:pt x="1227" y="191"/>
                  </a:cubicBezTo>
                  <a:lnTo>
                    <a:pt x="37" y="5632"/>
                  </a:lnTo>
                  <a:cubicBezTo>
                    <a:pt x="1" y="5787"/>
                    <a:pt x="120" y="5930"/>
                    <a:pt x="275" y="5930"/>
                  </a:cubicBezTo>
                  <a:lnTo>
                    <a:pt x="2073" y="5930"/>
                  </a:lnTo>
                  <a:cubicBezTo>
                    <a:pt x="2192" y="5930"/>
                    <a:pt x="2287" y="5859"/>
                    <a:pt x="2311" y="5739"/>
                  </a:cubicBezTo>
                  <a:lnTo>
                    <a:pt x="3418" y="298"/>
                  </a:lnTo>
                  <a:cubicBezTo>
                    <a:pt x="3442" y="132"/>
                    <a:pt x="3323" y="1"/>
                    <a:pt x="3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977467" y="4775689"/>
              <a:ext cx="282240" cy="32098"/>
            </a:xfrm>
            <a:custGeom>
              <a:rect b="b" l="l" r="r" t="t"/>
              <a:pathLst>
                <a:path extrusionOk="0" h="382" w="3359">
                  <a:moveTo>
                    <a:pt x="1" y="0"/>
                  </a:moveTo>
                  <a:lnTo>
                    <a:pt x="1" y="381"/>
                  </a:lnTo>
                  <a:lnTo>
                    <a:pt x="3156" y="381"/>
                  </a:lnTo>
                  <a:cubicBezTo>
                    <a:pt x="3251" y="381"/>
                    <a:pt x="3346" y="298"/>
                    <a:pt x="3346" y="191"/>
                  </a:cubicBezTo>
                  <a:cubicBezTo>
                    <a:pt x="3358" y="83"/>
                    <a:pt x="3275" y="0"/>
                    <a:pt x="31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7"/>
          <p:cNvSpPr/>
          <p:nvPr/>
        </p:nvSpPr>
        <p:spPr>
          <a:xfrm>
            <a:off x="305825" y="2713629"/>
            <a:ext cx="391801" cy="373396"/>
          </a:xfrm>
          <a:custGeom>
            <a:rect b="b" l="l" r="r" t="t"/>
            <a:pathLst>
              <a:path extrusionOk="0" fill="none" h="2191" w="2299">
                <a:moveTo>
                  <a:pt x="2120" y="0"/>
                </a:moveTo>
                <a:lnTo>
                  <a:pt x="179" y="0"/>
                </a:lnTo>
                <a:cubicBezTo>
                  <a:pt x="84" y="0"/>
                  <a:pt x="0" y="72"/>
                  <a:pt x="0" y="179"/>
                </a:cubicBezTo>
                <a:lnTo>
                  <a:pt x="0" y="1262"/>
                </a:lnTo>
                <a:cubicBezTo>
                  <a:pt x="0" y="1369"/>
                  <a:pt x="84" y="1441"/>
                  <a:pt x="179" y="1441"/>
                </a:cubicBezTo>
                <a:lnTo>
                  <a:pt x="977" y="1441"/>
                </a:lnTo>
                <a:lnTo>
                  <a:pt x="1632" y="2191"/>
                </a:lnTo>
                <a:lnTo>
                  <a:pt x="1632" y="1476"/>
                </a:lnTo>
                <a:lnTo>
                  <a:pt x="2120" y="1453"/>
                </a:lnTo>
                <a:cubicBezTo>
                  <a:pt x="2227" y="1453"/>
                  <a:pt x="2298" y="1369"/>
                  <a:pt x="2298" y="1274"/>
                </a:cubicBezTo>
                <a:lnTo>
                  <a:pt x="2298" y="179"/>
                </a:lnTo>
                <a:cubicBezTo>
                  <a:pt x="2298" y="72"/>
                  <a:pt x="2203" y="0"/>
                  <a:pt x="2120" y="0"/>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859138" y="896888"/>
            <a:ext cx="2343900" cy="983700"/>
          </a:xfrm>
          <a:prstGeom prst="roundRect">
            <a:avLst>
              <a:gd fmla="val 16667"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37"/>
          <p:cNvGrpSpPr/>
          <p:nvPr/>
        </p:nvGrpSpPr>
        <p:grpSpPr>
          <a:xfrm>
            <a:off x="1790944" y="1169912"/>
            <a:ext cx="480287" cy="437686"/>
            <a:chOff x="2811439" y="1518612"/>
            <a:chExt cx="480287" cy="437686"/>
          </a:xfrm>
        </p:grpSpPr>
        <p:sp>
          <p:nvSpPr>
            <p:cNvPr id="782" name="Google Shape;782;p37"/>
            <p:cNvSpPr/>
            <p:nvPr/>
          </p:nvSpPr>
          <p:spPr>
            <a:xfrm>
              <a:off x="2811439" y="1518612"/>
              <a:ext cx="480287" cy="437686"/>
            </a:xfrm>
            <a:custGeom>
              <a:rect b="b" l="l" r="r" t="t"/>
              <a:pathLst>
                <a:path extrusionOk="0" h="5209" w="5716">
                  <a:moveTo>
                    <a:pt x="2863" y="0"/>
                  </a:moveTo>
                  <a:cubicBezTo>
                    <a:pt x="1668" y="0"/>
                    <a:pt x="590" y="822"/>
                    <a:pt x="322" y="2027"/>
                  </a:cubicBezTo>
                  <a:cubicBezTo>
                    <a:pt x="0" y="3432"/>
                    <a:pt x="882" y="4825"/>
                    <a:pt x="2286" y="5146"/>
                  </a:cubicBezTo>
                  <a:cubicBezTo>
                    <a:pt x="2476" y="5188"/>
                    <a:pt x="2666" y="5208"/>
                    <a:pt x="2853" y="5208"/>
                  </a:cubicBezTo>
                  <a:cubicBezTo>
                    <a:pt x="4049" y="5208"/>
                    <a:pt x="5128" y="4386"/>
                    <a:pt x="5406" y="3182"/>
                  </a:cubicBezTo>
                  <a:cubicBezTo>
                    <a:pt x="5715" y="1777"/>
                    <a:pt x="4834" y="384"/>
                    <a:pt x="3429" y="62"/>
                  </a:cubicBezTo>
                  <a:cubicBezTo>
                    <a:pt x="3240" y="20"/>
                    <a:pt x="3050" y="0"/>
                    <a:pt x="28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txBox="1"/>
            <p:nvPr/>
          </p:nvSpPr>
          <p:spPr>
            <a:xfrm>
              <a:off x="2885683" y="1570800"/>
              <a:ext cx="331800" cy="33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solidFill>
                    <a:schemeClr val="lt1"/>
                  </a:solidFill>
                  <a:latin typeface="Rajdhani Medium"/>
                  <a:ea typeface="Rajdhani Medium"/>
                  <a:cs typeface="Rajdhani Medium"/>
                  <a:sym typeface="Rajdhani Medium"/>
                </a:rPr>
                <a:t>$</a:t>
              </a:r>
              <a:endParaRPr>
                <a:solidFill>
                  <a:schemeClr val="lt1"/>
                </a:solidFill>
                <a:latin typeface="Rajdhani Medium"/>
                <a:ea typeface="Rajdhani Medium"/>
                <a:cs typeface="Rajdhani Medium"/>
                <a:sym typeface="Rajdhani Medium"/>
              </a:endParaRPr>
            </a:p>
          </p:txBody>
        </p:sp>
      </p:grpSp>
      <p:sp>
        <p:nvSpPr>
          <p:cNvPr id="784" name="Google Shape;784;p37"/>
          <p:cNvSpPr/>
          <p:nvPr/>
        </p:nvSpPr>
        <p:spPr>
          <a:xfrm>
            <a:off x="2410250" y="1169900"/>
            <a:ext cx="437700" cy="437700"/>
          </a:xfrm>
          <a:prstGeom prst="ellipse">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1214225" y="1169900"/>
            <a:ext cx="437700" cy="437700"/>
          </a:xfrm>
          <a:prstGeom prst="ellipse">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8"/>
          <p:cNvSpPr txBox="1"/>
          <p:nvPr>
            <p:ph type="title"/>
          </p:nvPr>
        </p:nvSpPr>
        <p:spPr>
          <a:xfrm>
            <a:off x="1258050" y="502425"/>
            <a:ext cx="66279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Q1</a:t>
            </a:r>
            <a:endParaRPr sz="2300"/>
          </a:p>
        </p:txBody>
      </p:sp>
      <p:sp>
        <p:nvSpPr>
          <p:cNvPr id="791" name="Google Shape;791;p38"/>
          <p:cNvSpPr txBox="1"/>
          <p:nvPr>
            <p:ph idx="1" type="subTitle"/>
          </p:nvPr>
        </p:nvSpPr>
        <p:spPr>
          <a:xfrm>
            <a:off x="1302750" y="1455450"/>
            <a:ext cx="6538500" cy="223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We just launched a credit card to the market. As you might be aware, everyone was extremely busy planning and developing the product, but no one thought of coming up for nor monitoring the key performance indicators of the business.</a:t>
            </a:r>
            <a:endParaRPr/>
          </a:p>
          <a:p>
            <a:pPr indent="0" lvl="0" marL="0" rtl="0" algn="ctr">
              <a:spcBef>
                <a:spcPts val="0"/>
              </a:spcBef>
              <a:spcAft>
                <a:spcPts val="0"/>
              </a:spcAft>
              <a:buNone/>
            </a:pPr>
            <a:r>
              <a:rPr b="1" lang="en"/>
              <a:t>What would be the key performance indicators you would come up as the most important to monitor a credit card business? </a:t>
            </a:r>
            <a:endParaRPr b="1"/>
          </a:p>
          <a:p>
            <a:pPr indent="0" lvl="0" marL="0" rtl="0" algn="ctr">
              <a:spcBef>
                <a:spcPts val="0"/>
              </a:spcBef>
              <a:spcAft>
                <a:spcPts val="0"/>
              </a:spcAft>
              <a:buClr>
                <a:schemeClr val="dk1"/>
              </a:buClr>
              <a:buSzPts val="1100"/>
              <a:buFont typeface="Arial"/>
              <a:buNone/>
            </a:pPr>
            <a:r>
              <a:rPr b="1" lang="en"/>
              <a:t>How often would you suggest such indicators must be monitored?</a:t>
            </a:r>
            <a:endParaRPr b="1"/>
          </a:p>
          <a:p>
            <a:pPr indent="0" lvl="0" marL="0" rtl="0" algn="ctr">
              <a:spcBef>
                <a:spcPts val="0"/>
              </a:spcBef>
              <a:spcAft>
                <a:spcPts val="0"/>
              </a:spcAft>
              <a:buNone/>
            </a:pPr>
            <a:r>
              <a:t/>
            </a:r>
            <a:endParaRPr/>
          </a:p>
        </p:txBody>
      </p:sp>
      <p:grpSp>
        <p:nvGrpSpPr>
          <p:cNvPr id="792" name="Google Shape;792;p38"/>
          <p:cNvGrpSpPr/>
          <p:nvPr/>
        </p:nvGrpSpPr>
        <p:grpSpPr>
          <a:xfrm>
            <a:off x="4052688" y="3990525"/>
            <a:ext cx="1044900" cy="271500"/>
            <a:chOff x="4052688" y="3685725"/>
            <a:chExt cx="1044900" cy="271500"/>
          </a:xfrm>
        </p:grpSpPr>
        <p:sp>
          <p:nvSpPr>
            <p:cNvPr id="793" name="Google Shape;793;p38"/>
            <p:cNvSpPr/>
            <p:nvPr/>
          </p:nvSpPr>
          <p:spPr>
            <a:xfrm>
              <a:off x="4052688" y="3685725"/>
              <a:ext cx="1044900" cy="271500"/>
            </a:xfrm>
            <a:prstGeom prst="roundRect">
              <a:avLst>
                <a:gd fmla="val 50000"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38"/>
            <p:cNvGrpSpPr/>
            <p:nvPr/>
          </p:nvGrpSpPr>
          <p:grpSpPr>
            <a:xfrm>
              <a:off x="4250263" y="3758131"/>
              <a:ext cx="649750" cy="126600"/>
              <a:chOff x="7114850" y="4194031"/>
              <a:chExt cx="649750" cy="126600"/>
            </a:xfrm>
          </p:grpSpPr>
          <p:sp>
            <p:nvSpPr>
              <p:cNvPr id="795" name="Google Shape;795;p38"/>
              <p:cNvSpPr/>
              <p:nvPr/>
            </p:nvSpPr>
            <p:spPr>
              <a:xfrm>
                <a:off x="711485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7376425"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763800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8" name="Google Shape;798;p38"/>
          <p:cNvSpPr/>
          <p:nvPr/>
        </p:nvSpPr>
        <p:spPr>
          <a:xfrm>
            <a:off x="913625" y="956588"/>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txBox="1"/>
          <p:nvPr>
            <p:ph idx="4294967295" type="title"/>
          </p:nvPr>
        </p:nvSpPr>
        <p:spPr>
          <a:xfrm>
            <a:off x="947975" y="1014488"/>
            <a:ext cx="418800" cy="37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39"/>
          <p:cNvSpPr txBox="1"/>
          <p:nvPr>
            <p:ph idx="1" type="subTitle"/>
          </p:nvPr>
        </p:nvSpPr>
        <p:spPr>
          <a:xfrm>
            <a:off x="1410450" y="1052850"/>
            <a:ext cx="3323100" cy="28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500"/>
              <a:t>Indispensable:</a:t>
            </a:r>
            <a:endParaRPr sz="1500"/>
          </a:p>
          <a:p>
            <a:pPr indent="-323850" lvl="0" marL="457200" rtl="0" algn="l">
              <a:spcBef>
                <a:spcPts val="0"/>
              </a:spcBef>
              <a:spcAft>
                <a:spcPts val="0"/>
              </a:spcAft>
              <a:buSzPts val="1500"/>
              <a:buAutoNum type="arabicPeriod"/>
            </a:pPr>
            <a:r>
              <a:rPr lang="en" sz="1500"/>
              <a:t>Customer acquisition cost.</a:t>
            </a:r>
            <a:endParaRPr sz="1500"/>
          </a:p>
          <a:p>
            <a:pPr indent="-323850" lvl="0" marL="457200" rtl="0" algn="l">
              <a:spcBef>
                <a:spcPts val="0"/>
              </a:spcBef>
              <a:spcAft>
                <a:spcPts val="0"/>
              </a:spcAft>
              <a:buSzPts val="1500"/>
              <a:buAutoNum type="arabicPeriod"/>
            </a:pPr>
            <a:r>
              <a:rPr lang="en" sz="1500"/>
              <a:t>Churn rate.</a:t>
            </a:r>
            <a:endParaRPr sz="1500"/>
          </a:p>
          <a:p>
            <a:pPr indent="-323850" lvl="0" marL="457200" rtl="0" algn="l">
              <a:spcBef>
                <a:spcPts val="0"/>
              </a:spcBef>
              <a:spcAft>
                <a:spcPts val="0"/>
              </a:spcAft>
              <a:buSzPts val="1500"/>
              <a:buAutoNum type="arabicPeriod"/>
            </a:pPr>
            <a:r>
              <a:rPr lang="en" sz="1500"/>
              <a:t>Customer default.</a:t>
            </a:r>
            <a:endParaRPr sz="1500"/>
          </a:p>
          <a:p>
            <a:pPr indent="-323850" lvl="0" marL="457200" rtl="0" algn="l">
              <a:spcBef>
                <a:spcPts val="0"/>
              </a:spcBef>
              <a:spcAft>
                <a:spcPts val="0"/>
              </a:spcAft>
              <a:buSzPts val="1500"/>
              <a:buAutoNum type="arabicPeriod"/>
            </a:pPr>
            <a:r>
              <a:rPr lang="en" sz="1500"/>
              <a:t>Forfeited debt.</a:t>
            </a:r>
            <a:endParaRPr sz="1500"/>
          </a:p>
          <a:p>
            <a:pPr indent="-323850" lvl="0" marL="457200" rtl="0" algn="l">
              <a:spcBef>
                <a:spcPts val="0"/>
              </a:spcBef>
              <a:spcAft>
                <a:spcPts val="0"/>
              </a:spcAft>
              <a:buSzPts val="1500"/>
              <a:buAutoNum type="arabicPeriod"/>
            </a:pPr>
            <a:r>
              <a:rPr lang="en" sz="1500"/>
              <a:t>Net profit.</a:t>
            </a:r>
            <a:endParaRPr sz="1500"/>
          </a:p>
          <a:p>
            <a:pPr indent="-323850" lvl="0" marL="457200" rtl="0" algn="l">
              <a:spcBef>
                <a:spcPts val="0"/>
              </a:spcBef>
              <a:spcAft>
                <a:spcPts val="0"/>
              </a:spcAft>
              <a:buSzPts val="1500"/>
              <a:buAutoNum type="arabicPeriod"/>
            </a:pPr>
            <a:r>
              <a:rPr lang="en" sz="1500"/>
              <a:t>Portfolio growth rate.</a:t>
            </a:r>
            <a:endParaRPr sz="1500"/>
          </a:p>
          <a:p>
            <a:pPr indent="-323850" lvl="0" marL="457200" rtl="0" algn="l">
              <a:spcBef>
                <a:spcPts val="0"/>
              </a:spcBef>
              <a:spcAft>
                <a:spcPts val="0"/>
              </a:spcAft>
              <a:buSzPts val="1500"/>
              <a:buAutoNum type="arabicPeriod"/>
            </a:pPr>
            <a:r>
              <a:rPr lang="en" sz="1500"/>
              <a:t>Fraud incidences.</a:t>
            </a:r>
            <a:endParaRPr sz="1500"/>
          </a:p>
          <a:p>
            <a:pPr indent="-323850" lvl="0" marL="457200" rtl="0" algn="l">
              <a:spcBef>
                <a:spcPts val="0"/>
              </a:spcBef>
              <a:spcAft>
                <a:spcPts val="0"/>
              </a:spcAft>
              <a:buSzPts val="1500"/>
              <a:buAutoNum type="arabicPeriod"/>
            </a:pPr>
            <a:r>
              <a:rPr lang="en" sz="1500"/>
              <a:t>Total payment value.</a:t>
            </a:r>
            <a:endParaRPr sz="1500"/>
          </a:p>
          <a:p>
            <a:pPr indent="-323850" lvl="0" marL="457200" rtl="0" algn="l">
              <a:spcBef>
                <a:spcPts val="0"/>
              </a:spcBef>
              <a:spcAft>
                <a:spcPts val="0"/>
              </a:spcAft>
              <a:buSzPts val="1500"/>
              <a:buAutoNum type="arabicPeriod"/>
            </a:pPr>
            <a:r>
              <a:rPr lang="en" sz="1500"/>
              <a:t>Total TXNs.</a:t>
            </a:r>
            <a:endParaRPr sz="1500"/>
          </a:p>
          <a:p>
            <a:pPr indent="-323850" lvl="0" marL="457200" rtl="0" algn="l">
              <a:spcBef>
                <a:spcPts val="0"/>
              </a:spcBef>
              <a:spcAft>
                <a:spcPts val="0"/>
              </a:spcAft>
              <a:buSzPts val="1500"/>
              <a:buAutoNum type="arabicPeriod"/>
            </a:pPr>
            <a:r>
              <a:rPr lang="en" sz="1500"/>
              <a:t>Avg TPV per card.</a:t>
            </a:r>
            <a:endParaRPr sz="1500"/>
          </a:p>
          <a:p>
            <a:pPr indent="-323850" lvl="0" marL="457200" rtl="0" algn="l">
              <a:spcBef>
                <a:spcPts val="0"/>
              </a:spcBef>
              <a:spcAft>
                <a:spcPts val="0"/>
              </a:spcAft>
              <a:buSzPts val="1500"/>
              <a:buAutoNum type="arabicPeriod"/>
            </a:pPr>
            <a:r>
              <a:rPr lang="en" sz="1500"/>
              <a:t>Avg TXN per card.</a:t>
            </a:r>
            <a:endParaRPr sz="1500"/>
          </a:p>
          <a:p>
            <a:pPr indent="0" lvl="0" marL="0" rtl="0" algn="l">
              <a:spcBef>
                <a:spcPts val="0"/>
              </a:spcBef>
              <a:spcAft>
                <a:spcPts val="0"/>
              </a:spcAft>
              <a:buNone/>
            </a:pPr>
            <a:r>
              <a:t/>
            </a:r>
            <a:endParaRPr sz="1500"/>
          </a:p>
        </p:txBody>
      </p:sp>
      <p:sp>
        <p:nvSpPr>
          <p:cNvPr id="805" name="Google Shape;805;p39"/>
          <p:cNvSpPr txBox="1"/>
          <p:nvPr>
            <p:ph type="title"/>
          </p:nvPr>
        </p:nvSpPr>
        <p:spPr>
          <a:xfrm>
            <a:off x="1258050" y="502425"/>
            <a:ext cx="66279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Q1</a:t>
            </a:r>
            <a:endParaRPr sz="2300"/>
          </a:p>
        </p:txBody>
      </p:sp>
      <p:grpSp>
        <p:nvGrpSpPr>
          <p:cNvPr id="806" name="Google Shape;806;p39"/>
          <p:cNvGrpSpPr/>
          <p:nvPr/>
        </p:nvGrpSpPr>
        <p:grpSpPr>
          <a:xfrm>
            <a:off x="4052688" y="3990525"/>
            <a:ext cx="1044900" cy="271500"/>
            <a:chOff x="4052688" y="3685725"/>
            <a:chExt cx="1044900" cy="271500"/>
          </a:xfrm>
        </p:grpSpPr>
        <p:sp>
          <p:nvSpPr>
            <p:cNvPr id="807" name="Google Shape;807;p39"/>
            <p:cNvSpPr/>
            <p:nvPr/>
          </p:nvSpPr>
          <p:spPr>
            <a:xfrm>
              <a:off x="4052688" y="3685725"/>
              <a:ext cx="1044900" cy="271500"/>
            </a:xfrm>
            <a:prstGeom prst="roundRect">
              <a:avLst>
                <a:gd fmla="val 50000"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39"/>
            <p:cNvGrpSpPr/>
            <p:nvPr/>
          </p:nvGrpSpPr>
          <p:grpSpPr>
            <a:xfrm>
              <a:off x="4250263" y="3758131"/>
              <a:ext cx="649750" cy="126600"/>
              <a:chOff x="7114850" y="4194031"/>
              <a:chExt cx="649750" cy="126600"/>
            </a:xfrm>
          </p:grpSpPr>
          <p:sp>
            <p:nvSpPr>
              <p:cNvPr id="809" name="Google Shape;809;p39"/>
              <p:cNvSpPr/>
              <p:nvPr/>
            </p:nvSpPr>
            <p:spPr>
              <a:xfrm>
                <a:off x="711485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9"/>
              <p:cNvSpPr/>
              <p:nvPr/>
            </p:nvSpPr>
            <p:spPr>
              <a:xfrm>
                <a:off x="7376425"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763800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2" name="Google Shape;812;p39"/>
          <p:cNvSpPr txBox="1"/>
          <p:nvPr>
            <p:ph idx="1" type="subTitle"/>
          </p:nvPr>
        </p:nvSpPr>
        <p:spPr>
          <a:xfrm>
            <a:off x="4698225" y="1139400"/>
            <a:ext cx="3425700" cy="28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500"/>
              <a:t>Nice to have:</a:t>
            </a:r>
            <a:endParaRPr sz="1500"/>
          </a:p>
          <a:p>
            <a:pPr indent="-323850" lvl="0" marL="457200" rtl="0" algn="l">
              <a:spcBef>
                <a:spcPts val="0"/>
              </a:spcBef>
              <a:spcAft>
                <a:spcPts val="0"/>
              </a:spcAft>
              <a:buSzPts val="1500"/>
              <a:buAutoNum type="arabicPeriod"/>
            </a:pPr>
            <a:r>
              <a:rPr lang="en" sz="1500"/>
              <a:t>Industry / type of market presence.</a:t>
            </a:r>
            <a:endParaRPr sz="1500"/>
          </a:p>
          <a:p>
            <a:pPr indent="-323850" lvl="0" marL="457200" rtl="0" algn="l">
              <a:spcBef>
                <a:spcPts val="0"/>
              </a:spcBef>
              <a:spcAft>
                <a:spcPts val="0"/>
              </a:spcAft>
              <a:buSzPts val="1500"/>
              <a:buAutoNum type="arabicPeriod"/>
            </a:pPr>
            <a:r>
              <a:rPr lang="en" sz="1500"/>
              <a:t>Customer happiness → % of solved or unsolved customer issues.</a:t>
            </a:r>
            <a:endParaRPr sz="1500"/>
          </a:p>
          <a:p>
            <a:pPr indent="-323850" lvl="0" marL="457200" rtl="0" algn="l">
              <a:spcBef>
                <a:spcPts val="0"/>
              </a:spcBef>
              <a:spcAft>
                <a:spcPts val="0"/>
              </a:spcAft>
              <a:buSzPts val="1500"/>
              <a:buAutoNum type="arabicPeriod"/>
            </a:pPr>
            <a:r>
              <a:rPr lang="en" sz="1500"/>
              <a:t>Payment method usage → Physical card / digital card / contactless methods.</a:t>
            </a:r>
            <a:endParaRPr sz="1500"/>
          </a:p>
          <a:p>
            <a:pPr indent="-323850" lvl="0" marL="457200" rtl="0" algn="l">
              <a:spcBef>
                <a:spcPts val="0"/>
              </a:spcBef>
              <a:spcAft>
                <a:spcPts val="0"/>
              </a:spcAft>
              <a:buSzPts val="1500"/>
              <a:buAutoNum type="arabicPeriod"/>
            </a:pPr>
            <a:r>
              <a:rPr lang="en" sz="1500"/>
              <a:t>Card approval rate.</a:t>
            </a:r>
            <a:endParaRPr sz="1500"/>
          </a:p>
          <a:p>
            <a:pPr indent="-323850" lvl="0" marL="457200" rtl="0" algn="l">
              <a:spcBef>
                <a:spcPts val="0"/>
              </a:spcBef>
              <a:spcAft>
                <a:spcPts val="0"/>
              </a:spcAft>
              <a:buSzPts val="1500"/>
              <a:buAutoNum type="arabicPeriod"/>
            </a:pPr>
            <a:r>
              <a:rPr lang="en" sz="1500"/>
              <a:t>Credit card benefits usage</a:t>
            </a:r>
            <a:endParaRPr sz="1500"/>
          </a:p>
          <a:p>
            <a:pPr indent="0" lvl="0" marL="0" rtl="0" algn="l">
              <a:spcBef>
                <a:spcPts val="0"/>
              </a:spcBef>
              <a:spcAft>
                <a:spcPts val="0"/>
              </a:spcAft>
              <a:buNone/>
            </a:pPr>
            <a:r>
              <a:t/>
            </a:r>
            <a:endParaRPr sz="1500"/>
          </a:p>
        </p:txBody>
      </p:sp>
      <p:sp>
        <p:nvSpPr>
          <p:cNvPr id="813" name="Google Shape;813;p39"/>
          <p:cNvSpPr/>
          <p:nvPr/>
        </p:nvSpPr>
        <p:spPr>
          <a:xfrm>
            <a:off x="770550" y="947013"/>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txBox="1"/>
          <p:nvPr>
            <p:ph idx="4294967295" type="title"/>
          </p:nvPr>
        </p:nvSpPr>
        <p:spPr>
          <a:xfrm>
            <a:off x="804900" y="1004913"/>
            <a:ext cx="418800" cy="37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0"/>
          <p:cNvSpPr txBox="1"/>
          <p:nvPr>
            <p:ph type="title"/>
          </p:nvPr>
        </p:nvSpPr>
        <p:spPr>
          <a:xfrm>
            <a:off x="1258050" y="502425"/>
            <a:ext cx="66279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Q2</a:t>
            </a:r>
            <a:endParaRPr sz="2300"/>
          </a:p>
        </p:txBody>
      </p:sp>
      <p:sp>
        <p:nvSpPr>
          <p:cNvPr id="820" name="Google Shape;820;p40"/>
          <p:cNvSpPr txBox="1"/>
          <p:nvPr>
            <p:ph idx="1" type="subTitle"/>
          </p:nvPr>
        </p:nvSpPr>
        <p:spPr>
          <a:xfrm>
            <a:off x="1302750" y="1292725"/>
            <a:ext cx="6538500" cy="223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Dealing with diverse stakeholders is difficult. Where one might interpret a</a:t>
            </a:r>
            <a:endParaRPr/>
          </a:p>
          <a:p>
            <a:pPr indent="0" lvl="0" marL="0" rtl="0" algn="ctr">
              <a:spcBef>
                <a:spcPts val="0"/>
              </a:spcBef>
              <a:spcAft>
                <a:spcPts val="0"/>
              </a:spcAft>
              <a:buNone/>
            </a:pPr>
            <a:r>
              <a:rPr lang="en"/>
              <a:t>concept in a way, another one might differ from such interpretation. Let’s take for example the concept ‘dormant’: some stakeholders might interpret the dormant customer as one that has not done any transactions in 6 months, where another one might say it takes only 4 months to reach this state.</a:t>
            </a:r>
            <a:endParaRPr/>
          </a:p>
          <a:p>
            <a:pPr indent="0" lvl="0" marL="0" rtl="0" algn="ctr">
              <a:spcBef>
                <a:spcPts val="0"/>
              </a:spcBef>
              <a:spcAft>
                <a:spcPts val="0"/>
              </a:spcAft>
              <a:buNone/>
            </a:pPr>
            <a:r>
              <a:rPr lang="en"/>
              <a:t> </a:t>
            </a:r>
            <a:r>
              <a:rPr b="1" lang="en"/>
              <a:t>Propose a problem resolution strategy with the stakeholders. How would you deal with this issue? Which facts would</a:t>
            </a:r>
            <a:endParaRPr b="1"/>
          </a:p>
          <a:p>
            <a:pPr indent="0" lvl="0" marL="0" rtl="0" algn="ctr">
              <a:spcBef>
                <a:spcPts val="0"/>
              </a:spcBef>
              <a:spcAft>
                <a:spcPts val="0"/>
              </a:spcAft>
              <a:buNone/>
            </a:pPr>
            <a:r>
              <a:rPr b="1" lang="en"/>
              <a:t>you present?</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821" name="Google Shape;821;p40"/>
          <p:cNvGrpSpPr/>
          <p:nvPr/>
        </p:nvGrpSpPr>
        <p:grpSpPr>
          <a:xfrm>
            <a:off x="4052688" y="3990525"/>
            <a:ext cx="1044900" cy="271500"/>
            <a:chOff x="4052688" y="3685725"/>
            <a:chExt cx="1044900" cy="271500"/>
          </a:xfrm>
        </p:grpSpPr>
        <p:sp>
          <p:nvSpPr>
            <p:cNvPr id="822" name="Google Shape;822;p40"/>
            <p:cNvSpPr/>
            <p:nvPr/>
          </p:nvSpPr>
          <p:spPr>
            <a:xfrm>
              <a:off x="4052688" y="3685725"/>
              <a:ext cx="1044900" cy="271500"/>
            </a:xfrm>
            <a:prstGeom prst="roundRect">
              <a:avLst>
                <a:gd fmla="val 50000"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40"/>
            <p:cNvGrpSpPr/>
            <p:nvPr/>
          </p:nvGrpSpPr>
          <p:grpSpPr>
            <a:xfrm>
              <a:off x="4250263" y="3758131"/>
              <a:ext cx="649750" cy="126600"/>
              <a:chOff x="7114850" y="4194031"/>
              <a:chExt cx="649750" cy="126600"/>
            </a:xfrm>
          </p:grpSpPr>
          <p:sp>
            <p:nvSpPr>
              <p:cNvPr id="824" name="Google Shape;824;p40"/>
              <p:cNvSpPr/>
              <p:nvPr/>
            </p:nvSpPr>
            <p:spPr>
              <a:xfrm>
                <a:off x="711485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0"/>
              <p:cNvSpPr/>
              <p:nvPr/>
            </p:nvSpPr>
            <p:spPr>
              <a:xfrm>
                <a:off x="7376425"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0"/>
              <p:cNvSpPr/>
              <p:nvPr/>
            </p:nvSpPr>
            <p:spPr>
              <a:xfrm>
                <a:off x="763800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7" name="Google Shape;827;p40"/>
          <p:cNvSpPr/>
          <p:nvPr/>
        </p:nvSpPr>
        <p:spPr>
          <a:xfrm>
            <a:off x="837425" y="956588"/>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txBox="1"/>
          <p:nvPr>
            <p:ph idx="4294967295" type="title"/>
          </p:nvPr>
        </p:nvSpPr>
        <p:spPr>
          <a:xfrm>
            <a:off x="871775" y="1014488"/>
            <a:ext cx="418800" cy="37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41"/>
          <p:cNvSpPr txBox="1"/>
          <p:nvPr>
            <p:ph type="title"/>
          </p:nvPr>
        </p:nvSpPr>
        <p:spPr>
          <a:xfrm>
            <a:off x="1258050" y="502425"/>
            <a:ext cx="66279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Q2</a:t>
            </a:r>
            <a:endParaRPr sz="2300"/>
          </a:p>
        </p:txBody>
      </p:sp>
      <p:sp>
        <p:nvSpPr>
          <p:cNvPr id="834" name="Google Shape;834;p41"/>
          <p:cNvSpPr txBox="1"/>
          <p:nvPr>
            <p:ph idx="1" type="subTitle"/>
          </p:nvPr>
        </p:nvSpPr>
        <p:spPr>
          <a:xfrm>
            <a:off x="1302750" y="1292725"/>
            <a:ext cx="6538500" cy="223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b="1" sz="1300"/>
          </a:p>
          <a:p>
            <a:pPr indent="0" lvl="0" marL="0" rtl="0" algn="ctr">
              <a:spcBef>
                <a:spcPts val="0"/>
              </a:spcBef>
              <a:spcAft>
                <a:spcPts val="0"/>
              </a:spcAft>
              <a:buNone/>
            </a:pPr>
            <a:r>
              <a:rPr b="1" lang="en" sz="1300"/>
              <a:t>Short Answer : None!</a:t>
            </a:r>
            <a:endParaRPr b="1" sz="1300"/>
          </a:p>
          <a:p>
            <a:pPr indent="0" lvl="0" marL="0" rtl="0" algn="ctr">
              <a:spcBef>
                <a:spcPts val="0"/>
              </a:spcBef>
              <a:spcAft>
                <a:spcPts val="0"/>
              </a:spcAft>
              <a:buNone/>
            </a:pPr>
            <a:r>
              <a:rPr b="1" lang="en" sz="1300"/>
              <a:t>If I had to choose one or another: 6 months</a:t>
            </a:r>
            <a:endParaRPr b="1" sz="1300"/>
          </a:p>
          <a:p>
            <a:pPr indent="0" lvl="0" marL="0" rtl="0" algn="l">
              <a:spcBef>
                <a:spcPts val="0"/>
              </a:spcBef>
              <a:spcAft>
                <a:spcPts val="0"/>
              </a:spcAft>
              <a:buNone/>
            </a:pPr>
            <a:r>
              <a:rPr b="1" lang="en" sz="1300"/>
              <a:t>Long Answer (preferred): </a:t>
            </a:r>
            <a:r>
              <a:rPr lang="en" sz="1300"/>
              <a:t>I don´t think it is wise to brand our clients as dormants without any more background of the department we are talking about. </a:t>
            </a:r>
            <a:r>
              <a:rPr b="1" lang="en" sz="1300"/>
              <a:t>I would suggest a deep analysis to provide an approppiate solution.</a:t>
            </a:r>
            <a:endParaRPr b="1" sz="1300"/>
          </a:p>
          <a:p>
            <a:pPr indent="0" lvl="0" marL="0" rtl="0" algn="l">
              <a:spcBef>
                <a:spcPts val="0"/>
              </a:spcBef>
              <a:spcAft>
                <a:spcPts val="0"/>
              </a:spcAft>
              <a:buNone/>
            </a:pPr>
            <a:r>
              <a:rPr lang="en" sz="1300"/>
              <a:t>Currently I don’t have any background of how our CC is doing and </a:t>
            </a:r>
            <a:r>
              <a:rPr lang="en" sz="1300" u="sng"/>
              <a:t>how it is being used by our clients, </a:t>
            </a:r>
            <a:r>
              <a:rPr lang="en" sz="1300"/>
              <a:t>we first need to address the following questions:</a:t>
            </a:r>
            <a:endParaRPr sz="1300"/>
          </a:p>
          <a:p>
            <a:pPr indent="-311150" lvl="0" marL="457200" rtl="0" algn="l">
              <a:spcBef>
                <a:spcPts val="0"/>
              </a:spcBef>
              <a:spcAft>
                <a:spcPts val="0"/>
              </a:spcAft>
              <a:buSzPts val="1300"/>
              <a:buChar char="●"/>
            </a:pPr>
            <a:r>
              <a:rPr lang="en" sz="1300"/>
              <a:t>Is the CC being used by common folk or by businesses?</a:t>
            </a:r>
            <a:endParaRPr sz="1300"/>
          </a:p>
          <a:p>
            <a:pPr indent="-311150" lvl="0" marL="457200" rtl="0" algn="l">
              <a:spcBef>
                <a:spcPts val="0"/>
              </a:spcBef>
              <a:spcAft>
                <a:spcPts val="0"/>
              </a:spcAft>
              <a:buSzPts val="1300"/>
              <a:buChar char="●"/>
            </a:pPr>
            <a:r>
              <a:rPr lang="en" sz="1300"/>
              <a:t>In what kind of industries or market is the CC being used?</a:t>
            </a:r>
            <a:endParaRPr sz="1300"/>
          </a:p>
          <a:p>
            <a:pPr indent="-311150" lvl="0" marL="457200" rtl="0" algn="l">
              <a:spcBef>
                <a:spcPts val="0"/>
              </a:spcBef>
              <a:spcAft>
                <a:spcPts val="0"/>
              </a:spcAft>
              <a:buSzPts val="1300"/>
              <a:buChar char="●"/>
            </a:pPr>
            <a:r>
              <a:rPr lang="en" sz="1300"/>
              <a:t>Is the CC being used because it is a good product or is it only used when there are benefits?</a:t>
            </a:r>
            <a:endParaRPr sz="1300"/>
          </a:p>
          <a:p>
            <a:pPr indent="-311150" lvl="0" marL="457200" rtl="0" algn="l">
              <a:spcBef>
                <a:spcPts val="0"/>
              </a:spcBef>
              <a:spcAft>
                <a:spcPts val="0"/>
              </a:spcAft>
              <a:buSzPts val="1300"/>
              <a:buChar char="●"/>
            </a:pPr>
            <a:r>
              <a:rPr lang="en" sz="1300"/>
              <a:t>What kind of TXNs or purchases our clients do with our CC? Are they small, big or both kind of purchases?</a:t>
            </a:r>
            <a:endParaRPr sz="1300"/>
          </a:p>
        </p:txBody>
      </p:sp>
      <p:grpSp>
        <p:nvGrpSpPr>
          <p:cNvPr id="835" name="Google Shape;835;p41"/>
          <p:cNvGrpSpPr/>
          <p:nvPr/>
        </p:nvGrpSpPr>
        <p:grpSpPr>
          <a:xfrm>
            <a:off x="4052688" y="3990525"/>
            <a:ext cx="1044900" cy="271500"/>
            <a:chOff x="4052688" y="3685725"/>
            <a:chExt cx="1044900" cy="271500"/>
          </a:xfrm>
        </p:grpSpPr>
        <p:sp>
          <p:nvSpPr>
            <p:cNvPr id="836" name="Google Shape;836;p41"/>
            <p:cNvSpPr/>
            <p:nvPr/>
          </p:nvSpPr>
          <p:spPr>
            <a:xfrm>
              <a:off x="4052688" y="3685725"/>
              <a:ext cx="1044900" cy="271500"/>
            </a:xfrm>
            <a:prstGeom prst="roundRect">
              <a:avLst>
                <a:gd fmla="val 50000"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41"/>
            <p:cNvGrpSpPr/>
            <p:nvPr/>
          </p:nvGrpSpPr>
          <p:grpSpPr>
            <a:xfrm>
              <a:off x="4250263" y="3758131"/>
              <a:ext cx="649750" cy="126600"/>
              <a:chOff x="7114850" y="4194031"/>
              <a:chExt cx="649750" cy="126600"/>
            </a:xfrm>
          </p:grpSpPr>
          <p:sp>
            <p:nvSpPr>
              <p:cNvPr id="838" name="Google Shape;838;p41"/>
              <p:cNvSpPr/>
              <p:nvPr/>
            </p:nvSpPr>
            <p:spPr>
              <a:xfrm>
                <a:off x="711485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1"/>
              <p:cNvSpPr/>
              <p:nvPr/>
            </p:nvSpPr>
            <p:spPr>
              <a:xfrm>
                <a:off x="7376425"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p:cNvSpPr/>
              <p:nvPr/>
            </p:nvSpPr>
            <p:spPr>
              <a:xfrm>
                <a:off x="763800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1" name="Google Shape;841;p41"/>
          <p:cNvSpPr/>
          <p:nvPr/>
        </p:nvSpPr>
        <p:spPr>
          <a:xfrm>
            <a:off x="837425" y="956588"/>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1"/>
          <p:cNvSpPr txBox="1"/>
          <p:nvPr>
            <p:ph idx="4294967295" type="title"/>
          </p:nvPr>
        </p:nvSpPr>
        <p:spPr>
          <a:xfrm>
            <a:off x="871775" y="1014488"/>
            <a:ext cx="418800" cy="37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2"/>
          <p:cNvSpPr txBox="1"/>
          <p:nvPr>
            <p:ph type="title"/>
          </p:nvPr>
        </p:nvSpPr>
        <p:spPr>
          <a:xfrm>
            <a:off x="1258050" y="502425"/>
            <a:ext cx="66279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Q2</a:t>
            </a:r>
            <a:endParaRPr sz="2300"/>
          </a:p>
        </p:txBody>
      </p:sp>
      <p:sp>
        <p:nvSpPr>
          <p:cNvPr id="848" name="Google Shape;848;p42"/>
          <p:cNvSpPr txBox="1"/>
          <p:nvPr>
            <p:ph idx="1" type="subTitle"/>
          </p:nvPr>
        </p:nvSpPr>
        <p:spPr>
          <a:xfrm>
            <a:off x="1302750" y="1292725"/>
            <a:ext cx="6538500" cy="223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It is a common practice to have many systems scattered all over: where one might be hosting the app, others might be hosting models needed for daily operations. This usually benefits usability over scalability. Nevertheless, data centralization is crucial for data exploitation. </a:t>
            </a:r>
            <a:endParaRPr/>
          </a:p>
          <a:p>
            <a:pPr indent="0" lvl="0" marL="0" rtl="0" algn="ctr">
              <a:spcBef>
                <a:spcPts val="0"/>
              </a:spcBef>
              <a:spcAft>
                <a:spcPts val="0"/>
              </a:spcAft>
              <a:buNone/>
            </a:pPr>
            <a:r>
              <a:rPr lang="en"/>
              <a:t>All systems share a unique identifier for all of our customers. This is the key that allows data to be joined on other databases.</a:t>
            </a:r>
            <a:endParaRPr/>
          </a:p>
          <a:p>
            <a:pPr indent="0" lvl="0" marL="0" rtl="0" algn="ctr">
              <a:spcBef>
                <a:spcPts val="0"/>
              </a:spcBef>
              <a:spcAft>
                <a:spcPts val="0"/>
              </a:spcAft>
              <a:buNone/>
            </a:pPr>
            <a:r>
              <a:rPr b="1" lang="en"/>
              <a:t>What should we do to centralize the data in order to display it in charts for KPI monitoring?</a:t>
            </a:r>
            <a:endParaRPr b="1"/>
          </a:p>
          <a:p>
            <a:pPr indent="0" lvl="0" marL="0" rtl="0" algn="ctr">
              <a:spcBef>
                <a:spcPts val="0"/>
              </a:spcBef>
              <a:spcAft>
                <a:spcPts val="0"/>
              </a:spcAft>
              <a:buNone/>
            </a:pPr>
            <a:r>
              <a:rPr b="1" lang="en"/>
              <a:t>What would you propose the data governance strategy should be?</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849" name="Google Shape;849;p42"/>
          <p:cNvGrpSpPr/>
          <p:nvPr/>
        </p:nvGrpSpPr>
        <p:grpSpPr>
          <a:xfrm>
            <a:off x="4052688" y="3990525"/>
            <a:ext cx="1044900" cy="271500"/>
            <a:chOff x="4052688" y="3685725"/>
            <a:chExt cx="1044900" cy="271500"/>
          </a:xfrm>
        </p:grpSpPr>
        <p:sp>
          <p:nvSpPr>
            <p:cNvPr id="850" name="Google Shape;850;p42"/>
            <p:cNvSpPr/>
            <p:nvPr/>
          </p:nvSpPr>
          <p:spPr>
            <a:xfrm>
              <a:off x="4052688" y="3685725"/>
              <a:ext cx="1044900" cy="271500"/>
            </a:xfrm>
            <a:prstGeom prst="roundRect">
              <a:avLst>
                <a:gd fmla="val 50000"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1" name="Google Shape;851;p42"/>
            <p:cNvGrpSpPr/>
            <p:nvPr/>
          </p:nvGrpSpPr>
          <p:grpSpPr>
            <a:xfrm>
              <a:off x="4250263" y="3758131"/>
              <a:ext cx="649750" cy="126600"/>
              <a:chOff x="7114850" y="4194031"/>
              <a:chExt cx="649750" cy="126600"/>
            </a:xfrm>
          </p:grpSpPr>
          <p:sp>
            <p:nvSpPr>
              <p:cNvPr id="852" name="Google Shape;852;p42"/>
              <p:cNvSpPr/>
              <p:nvPr/>
            </p:nvSpPr>
            <p:spPr>
              <a:xfrm>
                <a:off x="711485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2"/>
              <p:cNvSpPr/>
              <p:nvPr/>
            </p:nvSpPr>
            <p:spPr>
              <a:xfrm>
                <a:off x="7376425"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763800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5" name="Google Shape;855;p42"/>
          <p:cNvSpPr/>
          <p:nvPr/>
        </p:nvSpPr>
        <p:spPr>
          <a:xfrm>
            <a:off x="837425" y="956588"/>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txBox="1"/>
          <p:nvPr>
            <p:ph idx="4294967295" type="title"/>
          </p:nvPr>
        </p:nvSpPr>
        <p:spPr>
          <a:xfrm>
            <a:off x="871775" y="1014488"/>
            <a:ext cx="418800" cy="37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43"/>
          <p:cNvSpPr txBox="1"/>
          <p:nvPr>
            <p:ph type="title"/>
          </p:nvPr>
        </p:nvSpPr>
        <p:spPr>
          <a:xfrm>
            <a:off x="1258050" y="502425"/>
            <a:ext cx="66279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Q3</a:t>
            </a:r>
            <a:endParaRPr sz="2300"/>
          </a:p>
        </p:txBody>
      </p:sp>
      <p:grpSp>
        <p:nvGrpSpPr>
          <p:cNvPr id="862" name="Google Shape;862;p43"/>
          <p:cNvGrpSpPr/>
          <p:nvPr/>
        </p:nvGrpSpPr>
        <p:grpSpPr>
          <a:xfrm>
            <a:off x="4052688" y="3990525"/>
            <a:ext cx="1044900" cy="271500"/>
            <a:chOff x="4052688" y="3685725"/>
            <a:chExt cx="1044900" cy="271500"/>
          </a:xfrm>
        </p:grpSpPr>
        <p:sp>
          <p:nvSpPr>
            <p:cNvPr id="863" name="Google Shape;863;p43"/>
            <p:cNvSpPr/>
            <p:nvPr/>
          </p:nvSpPr>
          <p:spPr>
            <a:xfrm>
              <a:off x="4052688" y="3685725"/>
              <a:ext cx="1044900" cy="271500"/>
            </a:xfrm>
            <a:prstGeom prst="roundRect">
              <a:avLst>
                <a:gd fmla="val 50000"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43"/>
            <p:cNvGrpSpPr/>
            <p:nvPr/>
          </p:nvGrpSpPr>
          <p:grpSpPr>
            <a:xfrm>
              <a:off x="4250263" y="3758131"/>
              <a:ext cx="649750" cy="126600"/>
              <a:chOff x="7114850" y="4194031"/>
              <a:chExt cx="649750" cy="126600"/>
            </a:xfrm>
          </p:grpSpPr>
          <p:sp>
            <p:nvSpPr>
              <p:cNvPr id="865" name="Google Shape;865;p43"/>
              <p:cNvSpPr/>
              <p:nvPr/>
            </p:nvSpPr>
            <p:spPr>
              <a:xfrm>
                <a:off x="711485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3"/>
              <p:cNvSpPr/>
              <p:nvPr/>
            </p:nvSpPr>
            <p:spPr>
              <a:xfrm>
                <a:off x="7376425"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3"/>
              <p:cNvSpPr/>
              <p:nvPr/>
            </p:nvSpPr>
            <p:spPr>
              <a:xfrm>
                <a:off x="7638000" y="4194031"/>
                <a:ext cx="126600" cy="126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868" name="Google Shape;868;p43"/>
          <p:cNvPicPr preferRelativeResize="0"/>
          <p:nvPr/>
        </p:nvPicPr>
        <p:blipFill>
          <a:blip r:embed="rId3">
            <a:alphaModFix/>
          </a:blip>
          <a:stretch>
            <a:fillRect/>
          </a:stretch>
        </p:blipFill>
        <p:spPr>
          <a:xfrm>
            <a:off x="327825" y="122850"/>
            <a:ext cx="8494651" cy="489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44"/>
          <p:cNvSpPr txBox="1"/>
          <p:nvPr>
            <p:ph type="title"/>
          </p:nvPr>
        </p:nvSpPr>
        <p:spPr>
          <a:xfrm>
            <a:off x="1258050" y="502425"/>
            <a:ext cx="66279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300"/>
              <a:t>Q3</a:t>
            </a:r>
            <a:endParaRPr sz="2300"/>
          </a:p>
        </p:txBody>
      </p:sp>
      <p:sp>
        <p:nvSpPr>
          <p:cNvPr id="874" name="Google Shape;874;p44"/>
          <p:cNvSpPr txBox="1"/>
          <p:nvPr>
            <p:ph idx="1" type="subTitle"/>
          </p:nvPr>
        </p:nvSpPr>
        <p:spPr>
          <a:xfrm>
            <a:off x="802250" y="813525"/>
            <a:ext cx="7461300" cy="3683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
              <a:t>Data Governance proposal:</a:t>
            </a:r>
            <a:endParaRPr b="1"/>
          </a:p>
          <a:p>
            <a:pPr indent="-311150" lvl="0" marL="457200" rtl="0" algn="l">
              <a:spcBef>
                <a:spcPts val="0"/>
              </a:spcBef>
              <a:spcAft>
                <a:spcPts val="0"/>
              </a:spcAft>
              <a:buSzPts val="1300"/>
              <a:buChar char="●"/>
            </a:pPr>
            <a:r>
              <a:rPr lang="en" sz="1300"/>
              <a:t>Data needed for every day tasks and special projects for the Data team should be in a specific data warehouse, ideally a cloud based DW.</a:t>
            </a:r>
            <a:endParaRPr sz="1300"/>
          </a:p>
          <a:p>
            <a:pPr indent="-311150" lvl="0" marL="457200" rtl="0" algn="l">
              <a:spcBef>
                <a:spcPts val="0"/>
              </a:spcBef>
              <a:spcAft>
                <a:spcPts val="0"/>
              </a:spcAft>
              <a:buSzPts val="1300"/>
              <a:buChar char="●"/>
            </a:pPr>
            <a:r>
              <a:rPr lang="en" sz="1300"/>
              <a:t>There should be designated roles to grant access to the PII tables, perform modifications on tables or DW, etc.:</a:t>
            </a:r>
            <a:endParaRPr sz="1300"/>
          </a:p>
          <a:p>
            <a:pPr indent="-311150" lvl="1" marL="914400" rtl="0" algn="l">
              <a:spcBef>
                <a:spcPts val="0"/>
              </a:spcBef>
              <a:spcAft>
                <a:spcPts val="0"/>
              </a:spcAft>
              <a:buSzPts val="1300"/>
              <a:buChar char="○"/>
            </a:pPr>
            <a:r>
              <a:rPr lang="en" sz="1300"/>
              <a:t>Analyst - Can’t perform DW modifications, can access every table except the ones with suffix </a:t>
            </a:r>
            <a:r>
              <a:rPr b="1" lang="en" sz="1300"/>
              <a:t>_pii.</a:t>
            </a:r>
            <a:endParaRPr b="1" sz="1300"/>
          </a:p>
          <a:p>
            <a:pPr indent="-311150" lvl="1" marL="914400" rtl="0" algn="l">
              <a:spcBef>
                <a:spcPts val="0"/>
              </a:spcBef>
              <a:spcAft>
                <a:spcPts val="0"/>
              </a:spcAft>
              <a:buSzPts val="1300"/>
              <a:buChar char="○"/>
            </a:pPr>
            <a:r>
              <a:rPr lang="en" sz="1300"/>
              <a:t>Research - Can’t perform DW modifications, can access every table in DW.</a:t>
            </a:r>
            <a:endParaRPr sz="1300"/>
          </a:p>
          <a:p>
            <a:pPr indent="-311150" lvl="1" marL="914400" rtl="0" algn="l">
              <a:spcBef>
                <a:spcPts val="0"/>
              </a:spcBef>
              <a:spcAft>
                <a:spcPts val="0"/>
              </a:spcAft>
              <a:buSzPts val="1300"/>
              <a:buChar char="○"/>
            </a:pPr>
            <a:r>
              <a:rPr lang="en" sz="1300"/>
              <a:t>Engineering - Can perform DW modifications and access every table in DW, can grant roles to users.</a:t>
            </a:r>
            <a:endParaRPr sz="1300"/>
          </a:p>
          <a:p>
            <a:pPr indent="-311150" lvl="1" marL="914400" rtl="0" algn="l">
              <a:spcBef>
                <a:spcPts val="0"/>
              </a:spcBef>
              <a:spcAft>
                <a:spcPts val="0"/>
              </a:spcAft>
              <a:buSzPts val="1300"/>
              <a:buChar char="○"/>
            </a:pPr>
            <a:r>
              <a:rPr lang="en" sz="1300"/>
              <a:t>Admin - All Engineering privileges, while also being able to create and delete users.</a:t>
            </a:r>
            <a:endParaRPr sz="1300"/>
          </a:p>
          <a:p>
            <a:pPr indent="-311150" lvl="0" marL="457200" rtl="0" algn="l">
              <a:spcBef>
                <a:spcPts val="0"/>
              </a:spcBef>
              <a:spcAft>
                <a:spcPts val="0"/>
              </a:spcAft>
              <a:buSzPts val="1300"/>
              <a:buChar char="●"/>
            </a:pPr>
            <a:r>
              <a:rPr lang="en" sz="1300"/>
              <a:t>DW will be updated twice a day at 8AM and 8PM to ensure data quality and availability.</a:t>
            </a:r>
            <a:endParaRPr sz="1300"/>
          </a:p>
          <a:p>
            <a:pPr indent="-311150" lvl="0" marL="457200" rtl="0" algn="l">
              <a:spcBef>
                <a:spcPts val="0"/>
              </a:spcBef>
              <a:spcAft>
                <a:spcPts val="0"/>
              </a:spcAft>
              <a:buSzPts val="1300"/>
              <a:buChar char="●"/>
            </a:pPr>
            <a:r>
              <a:rPr lang="en" sz="1300"/>
              <a:t>Data engineering team will be in charge of maintaining the DW, as well as the ETL pipelines that feed it.</a:t>
            </a:r>
            <a:endParaRPr sz="1300"/>
          </a:p>
          <a:p>
            <a:pPr indent="-311150" lvl="0" marL="457200" rtl="0" algn="l">
              <a:spcBef>
                <a:spcPts val="0"/>
              </a:spcBef>
              <a:spcAft>
                <a:spcPts val="0"/>
              </a:spcAft>
              <a:buSzPts val="1300"/>
              <a:buChar char="●"/>
            </a:pPr>
            <a:r>
              <a:rPr lang="en" sz="1300"/>
              <a:t>Proper documentation of the DW should be developed and keep it updated for team members and any new hires.</a:t>
            </a:r>
            <a:endParaRPr sz="1300"/>
          </a:p>
          <a:p>
            <a:pPr indent="0" lvl="0" marL="457200" rtl="0" algn="l">
              <a:spcBef>
                <a:spcPts val="0"/>
              </a:spcBef>
              <a:spcAft>
                <a:spcPts val="0"/>
              </a:spcAft>
              <a:buNone/>
            </a:pPr>
            <a:r>
              <a:t/>
            </a:r>
            <a:endParaRPr sz="1300"/>
          </a:p>
        </p:txBody>
      </p:sp>
      <p:sp>
        <p:nvSpPr>
          <p:cNvPr id="875" name="Google Shape;875;p44"/>
          <p:cNvSpPr/>
          <p:nvPr/>
        </p:nvSpPr>
        <p:spPr>
          <a:xfrm>
            <a:off x="761225" y="880388"/>
            <a:ext cx="487500" cy="489300"/>
          </a:xfrm>
          <a:prstGeom prst="roundRect">
            <a:avLst>
              <a:gd fmla="val 10793" name="adj"/>
            </a:avLst>
          </a:prstGeom>
          <a:noFill/>
          <a:ln cap="flat" cmpd="sng" w="9525">
            <a:solidFill>
              <a:srgbClr val="D590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4"/>
          <p:cNvSpPr txBox="1"/>
          <p:nvPr>
            <p:ph idx="4294967295" type="title"/>
          </p:nvPr>
        </p:nvSpPr>
        <p:spPr>
          <a:xfrm>
            <a:off x="795575" y="938288"/>
            <a:ext cx="418800" cy="37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Bank Business Plan by Slidesgo">
  <a:themeElements>
    <a:clrScheme name="Simple Light">
      <a:dk1>
        <a:srgbClr val="000000"/>
      </a:dk1>
      <a:lt1>
        <a:srgbClr val="FFFFFF"/>
      </a:lt1>
      <a:dk2>
        <a:srgbClr val="595959"/>
      </a:dk2>
      <a:lt2>
        <a:srgbClr val="EEEEEE"/>
      </a:lt2>
      <a:accent1>
        <a:srgbClr val="E8E8E4"/>
      </a:accent1>
      <a:accent2>
        <a:srgbClr val="D59090"/>
      </a:accent2>
      <a:accent3>
        <a:srgbClr val="3B3252"/>
      </a:accent3>
      <a:accent4>
        <a:srgbClr val="818479"/>
      </a:accent4>
      <a:accent5>
        <a:srgbClr val="E4D256"/>
      </a:accent5>
      <a:accent6>
        <a:srgbClr val="85ADD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