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9" r:id="rId3"/>
    <p:sldId id="280" r:id="rId4"/>
    <p:sldId id="285" r:id="rId5"/>
    <p:sldId id="268" r:id="rId6"/>
    <p:sldId id="277" r:id="rId7"/>
    <p:sldId id="281" r:id="rId8"/>
    <p:sldId id="275" r:id="rId9"/>
    <p:sldId id="278" r:id="rId10"/>
    <p:sldId id="276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E68E78-4453-4246-A46B-68436D2C2154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BE577B-2A4F-4767-AE57-1A43BFB31FB9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37672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8E78-4453-4246-A46B-68436D2C2154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577B-2A4F-4767-AE57-1A43BFB31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61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8E78-4453-4246-A46B-68436D2C2154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577B-2A4F-4767-AE57-1A43BFB31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51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8E78-4453-4246-A46B-68436D2C2154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577B-2A4F-4767-AE57-1A43BFB31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81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68E78-4453-4246-A46B-68436D2C2154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BE577B-2A4F-4767-AE57-1A43BFB31FB9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9071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8E78-4453-4246-A46B-68436D2C2154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577B-2A4F-4767-AE57-1A43BFB31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4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8E78-4453-4246-A46B-68436D2C2154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577B-2A4F-4767-AE57-1A43BFB31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1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8E78-4453-4246-A46B-68436D2C2154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577B-2A4F-4767-AE57-1A43BFB31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27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8E78-4453-4246-A46B-68436D2C2154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577B-2A4F-4767-AE57-1A43BFB31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27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68E78-4453-4246-A46B-68436D2C2154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BE577B-2A4F-4767-AE57-1A43BFB31FB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45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68E78-4453-4246-A46B-68436D2C2154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BE577B-2A4F-4767-AE57-1A43BFB31FB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210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DE68E78-4453-4246-A46B-68436D2C2154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0BE577B-2A4F-4767-AE57-1A43BFB31FB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702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7FE3B-725C-08C6-5525-3EBDE33F0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797" y="1774670"/>
            <a:ext cx="4909046" cy="14901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dirty="0">
                <a:latin typeface="Amasis MT Pro" panose="020B0604020202020204" pitchFamily="18" charset="0"/>
              </a:rPr>
              <a:t>PUNTOS KILOMÉTRICOS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D483A3-7EA1-5344-77D1-B62E22D33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430" y="3787821"/>
            <a:ext cx="5404756" cy="108623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Autor: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Jorge Nicolás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Magallón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Cuartero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Tutores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Edgar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Bernáldez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y Pilar Lozano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Fecha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15/06/2023</a:t>
            </a:r>
          </a:p>
        </p:txBody>
      </p:sp>
      <p:pic>
        <p:nvPicPr>
          <p:cNvPr id="6" name="Imagen 5" descr="Forma&#10;&#10;Descripción generada automáticamente">
            <a:extLst>
              <a:ext uri="{FF2B5EF4-FFF2-40B4-BE49-F238E27FC236}">
                <a16:creationId xmlns:a16="http://schemas.microsoft.com/office/drawing/2014/main" id="{C61B4652-1EF7-8344-DFA4-7BCBE24B2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" r="5311"/>
          <a:stretch/>
        </p:blipFill>
        <p:spPr>
          <a:xfrm>
            <a:off x="6323106" y="708515"/>
            <a:ext cx="4542118" cy="511254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26" name="Picture 2" descr="SH IesApp">
            <a:extLst>
              <a:ext uri="{FF2B5EF4-FFF2-40B4-BE49-F238E27FC236}">
                <a16:creationId xmlns:a16="http://schemas.microsoft.com/office/drawing/2014/main" id="{8D5C29F5-486F-4EBF-7D6D-D7EA29ACF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" b="90000" l="10000" r="90000">
                        <a14:foregroundMark x1="65667" y1="22667" x2="66667" y2="12667"/>
                        <a14:foregroundMark x1="66667" y1="12667" x2="66667" y2="19667"/>
                        <a14:foregroundMark x1="65667" y1="5000" x2="67000" y2="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92" y="5647737"/>
            <a:ext cx="1019281" cy="101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70B687-F1C0-1CBD-0A1D-5401D5F847A6}"/>
              </a:ext>
            </a:extLst>
          </p:cNvPr>
          <p:cNvSpPr txBox="1"/>
          <p:nvPr/>
        </p:nvSpPr>
        <p:spPr>
          <a:xfrm>
            <a:off x="1121988" y="6051177"/>
            <a:ext cx="3863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000" dirty="0"/>
              <a:t>Santiago Hernández - DAM 2 Dual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78146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B4023-F9F3-E536-32D8-52102F97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357757" cy="762000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ANDROID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285C32-C2DE-402A-6DCD-1D810AC2D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357756" cy="4061460"/>
          </a:xfrm>
        </p:spPr>
        <p:txBody>
          <a:bodyPr>
            <a:normAutofit/>
          </a:bodyPr>
          <a:lstStyle/>
          <a:p>
            <a:r>
              <a:rPr lang="es-ES" dirty="0"/>
              <a:t>Peticiones a la Api de Google :</a:t>
            </a:r>
          </a:p>
          <a:p>
            <a:pPr lvl="1"/>
            <a:r>
              <a:rPr lang="es-ES" dirty="0"/>
              <a:t>VOLLEY</a:t>
            </a:r>
          </a:p>
          <a:p>
            <a:pPr lvl="1"/>
            <a:r>
              <a:rPr lang="es-ES" dirty="0" err="1"/>
              <a:t>Asincronicidad</a:t>
            </a:r>
            <a:r>
              <a:rPr lang="es-ES" dirty="0"/>
              <a:t> e hilos</a:t>
            </a:r>
          </a:p>
          <a:p>
            <a:r>
              <a:rPr lang="es-ES" dirty="0"/>
              <a:t>¿Cómo acotar los puntos kilométricos más cercanos?</a:t>
            </a:r>
          </a:p>
          <a:p>
            <a:r>
              <a:rPr lang="es-ES" dirty="0"/>
              <a:t>Procesamiento de los </a:t>
            </a:r>
            <a:r>
              <a:rPr lang="es-ES" dirty="0" err="1"/>
              <a:t>json</a:t>
            </a:r>
            <a:r>
              <a:rPr lang="es-ES" dirty="0"/>
              <a:t> obtenidos: </a:t>
            </a:r>
            <a:r>
              <a:rPr lang="es-ES" dirty="0" err="1"/>
              <a:t>JSONObject</a:t>
            </a:r>
            <a:endParaRPr lang="es-ES" dirty="0"/>
          </a:p>
          <a:p>
            <a:r>
              <a:rPr lang="es-ES" dirty="0" err="1"/>
              <a:t>MarkerOptions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35E1CAEB-8815-16BB-F08E-D199E5B6C600}"/>
              </a:ext>
            </a:extLst>
          </p:cNvPr>
          <p:cNvGrpSpPr/>
          <p:nvPr/>
        </p:nvGrpSpPr>
        <p:grpSpPr>
          <a:xfrm>
            <a:off x="3642834" y="4714667"/>
            <a:ext cx="2907643" cy="964750"/>
            <a:chOff x="7426422" y="5561832"/>
            <a:chExt cx="2907643" cy="964750"/>
          </a:xfrm>
        </p:grpSpPr>
        <p:pic>
          <p:nvPicPr>
            <p:cNvPr id="6" name="Imagen 5" descr="Forma">
              <a:extLst>
                <a:ext uri="{FF2B5EF4-FFF2-40B4-BE49-F238E27FC236}">
                  <a16:creationId xmlns:a16="http://schemas.microsoft.com/office/drawing/2014/main" id="{D69C87A5-CF41-4CFE-4F52-FC87FD05E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5802" y="5561834"/>
              <a:ext cx="1158263" cy="964748"/>
            </a:xfrm>
            <a:prstGeom prst="rect">
              <a:avLst/>
            </a:prstGeom>
          </p:spPr>
        </p:pic>
        <p:pic>
          <p:nvPicPr>
            <p:cNvPr id="8" name="Imagen 7" descr="Un dibujo de una cara feliz&#10;&#10;Descripción generada automáticamente con confianza baja">
              <a:extLst>
                <a:ext uri="{FF2B5EF4-FFF2-40B4-BE49-F238E27FC236}">
                  <a16:creationId xmlns:a16="http://schemas.microsoft.com/office/drawing/2014/main" id="{A5095C1C-54A7-C4E8-CA02-C077946B1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4950" y="5561832"/>
              <a:ext cx="580852" cy="964749"/>
            </a:xfrm>
            <a:prstGeom prst="rect">
              <a:avLst/>
            </a:prstGeom>
          </p:spPr>
        </p:pic>
        <p:pic>
          <p:nvPicPr>
            <p:cNvPr id="10" name="Imagen 9" descr="Dibujo de personaje amarillo&#10;&#10;Descripción generada automáticamente con confianza media">
              <a:extLst>
                <a:ext uri="{FF2B5EF4-FFF2-40B4-BE49-F238E27FC236}">
                  <a16:creationId xmlns:a16="http://schemas.microsoft.com/office/drawing/2014/main" id="{177A70B9-E7B6-098F-33DB-EF2A00789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6422" y="5561833"/>
              <a:ext cx="1168528" cy="964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575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B4023-F9F3-E536-32D8-52102F97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357757" cy="762000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ANDROID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285C32-C2DE-402A-6DCD-1D810AC2D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357756" cy="406146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Permisos</a:t>
            </a:r>
          </a:p>
          <a:p>
            <a:pPr lvl="1"/>
            <a:r>
              <a:rPr lang="es-ES" dirty="0"/>
              <a:t>GPS</a:t>
            </a:r>
          </a:p>
          <a:p>
            <a:pPr lvl="1"/>
            <a:r>
              <a:rPr lang="es-ES" dirty="0"/>
              <a:t>Teléfono</a:t>
            </a:r>
          </a:p>
          <a:p>
            <a:pPr lvl="1"/>
            <a:r>
              <a:rPr lang="es-ES" dirty="0"/>
              <a:t>Dexter</a:t>
            </a:r>
          </a:p>
          <a:p>
            <a:pPr marL="530352" lvl="1" indent="0">
              <a:buNone/>
            </a:pPr>
            <a:endParaRPr lang="es-ES" dirty="0"/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Creación de las interfaces :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Colores: 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Letra: Inter Regular de Google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Fonts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Creación menú navegacional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Tests</a:t>
            </a:r>
            <a:r>
              <a:rPr lang="es-ES" dirty="0"/>
              <a:t> con JUnit5 y </a:t>
            </a:r>
            <a:r>
              <a:rPr lang="es-ES" dirty="0" err="1"/>
              <a:t>Robolectric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88A96C9-EC3F-CAC9-CF57-4900D8546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26" y="4384435"/>
            <a:ext cx="5669771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3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C12EB-8273-6F64-0F2E-C713DFDF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64E9A-341C-0260-8440-C65065EFB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Versionado</a:t>
            </a:r>
          </a:p>
          <a:p>
            <a:r>
              <a:rPr lang="es-ES" dirty="0"/>
              <a:t>Nuevas funcionalidades</a:t>
            </a:r>
          </a:p>
          <a:p>
            <a:r>
              <a:rPr lang="es-ES" dirty="0"/>
              <a:t>Mejorar algunos aspectos</a:t>
            </a:r>
          </a:p>
        </p:txBody>
      </p:sp>
    </p:spTree>
    <p:extLst>
      <p:ext uri="{BB962C8B-B14F-4D97-AF65-F5344CB8AC3E}">
        <p14:creationId xmlns:p14="http://schemas.microsoft.com/office/powerpoint/2010/main" val="2931871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154DE-F7EA-51D7-4DA0-3EBE8434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DUDAS Y PREGUNTAS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B4331D1-BAC9-5ACB-BB02-599A542E9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2126" y="2286000"/>
            <a:ext cx="318014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1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32E80-9679-8F63-32ED-C8DE3CFF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ORIGEN DE LA APP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9F9F2-1247-B128-D145-1898B010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Problema en la carretera</a:t>
            </a:r>
          </a:p>
          <a:p>
            <a:r>
              <a:rPr lang="es-ES" dirty="0"/>
              <a:t>Google </a:t>
            </a:r>
            <a:r>
              <a:rPr lang="es-ES" dirty="0" err="1"/>
              <a:t>maps</a:t>
            </a:r>
            <a:endParaRPr lang="es-ES" dirty="0"/>
          </a:p>
          <a:p>
            <a:r>
              <a:rPr lang="es-ES" dirty="0"/>
              <a:t>Inexistencia de algún software relacionado con los puntos kilométricos</a:t>
            </a:r>
          </a:p>
          <a:p>
            <a:r>
              <a:rPr lang="es-ES" dirty="0"/>
              <a:t>¿Para quién?</a:t>
            </a:r>
          </a:p>
          <a:p>
            <a:r>
              <a:rPr lang="es-ES" dirty="0"/>
              <a:t>Foros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117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F9959-0220-584D-BA1A-DACE3C39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BB593-F876-D2B2-7589-0018E7B26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App móvil para Android</a:t>
            </a:r>
          </a:p>
          <a:p>
            <a:r>
              <a:rPr lang="es-ES" dirty="0"/>
              <a:t>Geolocalización</a:t>
            </a:r>
          </a:p>
          <a:p>
            <a:r>
              <a:rPr lang="es-ES" dirty="0"/>
              <a:t>Asistencia</a:t>
            </a:r>
          </a:p>
          <a:p>
            <a:r>
              <a:rPr lang="es-ES" dirty="0"/>
              <a:t>Búsqueda de puntos kilométricos</a:t>
            </a:r>
          </a:p>
        </p:txBody>
      </p:sp>
    </p:spTree>
    <p:extLst>
      <p:ext uri="{BB962C8B-B14F-4D97-AF65-F5344CB8AC3E}">
        <p14:creationId xmlns:p14="http://schemas.microsoft.com/office/powerpoint/2010/main" val="248083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FEC07-1EB0-6107-A690-1E73BC60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</a:t>
            </a:r>
          </a:p>
        </p:txBody>
      </p:sp>
      <p:pic>
        <p:nvPicPr>
          <p:cNvPr id="5" name="Marcador de contenido 4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45D53601-750E-0187-6596-3EFE4B878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" t="5958" r="4682" b="26337"/>
          <a:stretch/>
        </p:blipFill>
        <p:spPr>
          <a:xfrm>
            <a:off x="1219200" y="1856719"/>
            <a:ext cx="10302660" cy="4222993"/>
          </a:xfrm>
        </p:spPr>
      </p:pic>
    </p:spTree>
    <p:extLst>
      <p:ext uri="{BB962C8B-B14F-4D97-AF65-F5344CB8AC3E}">
        <p14:creationId xmlns:p14="http://schemas.microsoft.com/office/powerpoint/2010/main" val="96711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5720D-A4A5-7065-A30C-37DA7520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¿COMO EMPEZAR?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416F3-B6AA-4034-6C75-355AA053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9300"/>
            <a:ext cx="9601200" cy="3581400"/>
          </a:xfrm>
        </p:spPr>
        <p:txBody>
          <a:bodyPr/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Búsqueda y obtención de los puntos kilométricos. </a:t>
            </a:r>
          </a:p>
          <a:p>
            <a:pPr algn="just"/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Esri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España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Google API: Google Key, Apis de Google, Snap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roads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240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5720D-A4A5-7065-A30C-37DA7520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GOOGLE ROADS REQUEST: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placeId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Marcador de contenido 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EF61715-8E4B-C763-D345-2A6C3332F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54" y="1900194"/>
            <a:ext cx="7981492" cy="4493223"/>
          </a:xfrm>
        </p:spPr>
      </p:pic>
    </p:spTree>
    <p:extLst>
      <p:ext uri="{BB962C8B-B14F-4D97-AF65-F5344CB8AC3E}">
        <p14:creationId xmlns:p14="http://schemas.microsoft.com/office/powerpoint/2010/main" val="115170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5720D-A4A5-7065-A30C-37DA7520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GOOGLE MAPS REQUEST: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short_name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65017BB-2CBA-6951-54CE-CA5CCD9E2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62" y="1893374"/>
            <a:ext cx="7780075" cy="4672321"/>
          </a:xfrm>
        </p:spPr>
      </p:pic>
    </p:spTree>
    <p:extLst>
      <p:ext uri="{BB962C8B-B14F-4D97-AF65-F5344CB8AC3E}">
        <p14:creationId xmlns:p14="http://schemas.microsoft.com/office/powerpoint/2010/main" val="377483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B4023-F9F3-E536-32D8-52102F97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51672" cy="762000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285C32-C2DE-402A-6DCD-1D810AC2D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539551"/>
          </a:xfrm>
        </p:spPr>
        <p:txBody>
          <a:bodyPr/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Diseño de la base de datos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Creación de base de datos: DB Browser (SQLite)</a:t>
            </a:r>
          </a:p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Migración de datos con Eclipse, Java16 y SQLite</a:t>
            </a:r>
          </a:p>
          <a:p>
            <a:pPr marL="0" indent="0" algn="just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83C443C5-91C0-4452-1D6D-C0B1EEF32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75" y="3718667"/>
            <a:ext cx="3683914" cy="29020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B0AB6D3-4B0A-5E2F-B94A-04DC94D29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64" y="3718667"/>
            <a:ext cx="38766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8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B4023-F9F3-E536-32D8-52102F97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357757" cy="762000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ANDROID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285C32-C2DE-402A-6DCD-1D810AC2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Git y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Utilización base de datos en la App: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SqliteAssetHelper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746172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188</TotalTime>
  <Words>213</Words>
  <Application>Microsoft Office PowerPoint</Application>
  <PresentationFormat>Panorámica</PresentationFormat>
  <Paragraphs>55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Amasis MT Pro</vt:lpstr>
      <vt:lpstr>Arial</vt:lpstr>
      <vt:lpstr>Franklin Gothic Book</vt:lpstr>
      <vt:lpstr>Recorte</vt:lpstr>
      <vt:lpstr>PUNTOS KILOMÉTRICOS</vt:lpstr>
      <vt:lpstr>ORIGEN DE LA APP</vt:lpstr>
      <vt:lpstr>OBJETIVOS</vt:lpstr>
      <vt:lpstr>PLANIFICACIÓN</vt:lpstr>
      <vt:lpstr>¿COMO EMPEZAR?</vt:lpstr>
      <vt:lpstr>GOOGLE ROADS REQUEST: placeId</vt:lpstr>
      <vt:lpstr>GOOGLE MAPS REQUEST: short_name </vt:lpstr>
      <vt:lpstr>BASE DE DATOS</vt:lpstr>
      <vt:lpstr>ANDROID STUDIO</vt:lpstr>
      <vt:lpstr>ANDROID STUDIO</vt:lpstr>
      <vt:lpstr>ANDROID STUDIO</vt:lpstr>
      <vt:lpstr>FUTURO</vt:lpstr>
      <vt:lpstr>DUDAS Y 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PUNTOS KILOMÉTRICOS</dc:title>
  <dc:creator>Isabel Gil♥</dc:creator>
  <cp:lastModifiedBy>jorge magallon</cp:lastModifiedBy>
  <cp:revision>6</cp:revision>
  <dcterms:created xsi:type="dcterms:W3CDTF">2023-06-15T23:27:50Z</dcterms:created>
  <dcterms:modified xsi:type="dcterms:W3CDTF">2023-06-16T17:11:35Z</dcterms:modified>
</cp:coreProperties>
</file>