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CFF7"/>
    <a:srgbClr val="61F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5293471128608925E-2"/>
          <c:y val="3.4335875984251966E-2"/>
          <c:w val="0.82537847490256744"/>
          <c:h val="0.82534645669291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1"/>
            <c:invertIfNegative val="0"/>
            <c:bubble3D val="0"/>
            <c:spPr>
              <a:solidFill>
                <a:srgbClr val="61F517"/>
              </a:solidFill>
            </c:spPr>
          </c:dPt>
          <c:dPt>
            <c:idx val="2"/>
            <c:invertIfNegative val="0"/>
            <c:bubble3D val="0"/>
            <c:spPr>
              <a:solidFill>
                <a:srgbClr val="09CFF7"/>
              </a:solidFill>
            </c:spPr>
          </c:dPt>
          <c:dPt>
            <c:idx val="3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</c:spPr>
          </c:dPt>
          <c:dPt>
            <c:idx val="5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6"/>
            <c:invertIfNegative val="0"/>
            <c:bubble3D val="0"/>
            <c:spPr>
              <a:solidFill>
                <a:srgbClr val="7030A0"/>
              </a:solidFill>
            </c:spPr>
          </c:dPt>
          <c:cat>
            <c:strRef>
              <c:f>Hoja1!$A$2:$A$8</c:f>
              <c:strCache>
                <c:ptCount val="7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0.9</c:v>
                </c:pt>
                <c:pt idx="1">
                  <c:v>0.3</c:v>
                </c:pt>
                <c:pt idx="2">
                  <c:v>0.85</c:v>
                </c:pt>
                <c:pt idx="3">
                  <c:v>0.78</c:v>
                </c:pt>
                <c:pt idx="4">
                  <c:v>0.15</c:v>
                </c:pt>
                <c:pt idx="5">
                  <c:v>0.25</c:v>
                </c:pt>
                <c:pt idx="6">
                  <c:v>0.95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invertIfNegative val="0"/>
          <c:cat>
            <c:strRef>
              <c:f>Hoja1!$A$2:$A$8</c:f>
              <c:strCache>
                <c:ptCount val="7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</c:strCache>
            </c:strRef>
          </c:cat>
          <c:val>
            <c:numRef>
              <c:f>Hoja1!$C$2:$C$8</c:f>
              <c:numCache>
                <c:formatCode>General</c:formatCode>
                <c:ptCount val="7"/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Columna2</c:v>
                </c:pt>
              </c:strCache>
            </c:strRef>
          </c:tx>
          <c:invertIfNegative val="0"/>
          <c:cat>
            <c:strRef>
              <c:f>Hoja1!$A$2:$A$8</c:f>
              <c:strCache>
                <c:ptCount val="7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</c:strCache>
            </c:strRef>
          </c:cat>
          <c:val>
            <c:numRef>
              <c:f>Hoja1!$D$2:$D$8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"/>
        <c:overlap val="100"/>
        <c:axId val="103725312"/>
        <c:axId val="107347968"/>
      </c:barChart>
      <c:catAx>
        <c:axId val="1037253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s-CO"/>
          </a:p>
        </c:txPr>
        <c:crossAx val="107347968"/>
        <c:crosses val="autoZero"/>
        <c:auto val="1"/>
        <c:lblAlgn val="ctr"/>
        <c:lblOffset val="100"/>
        <c:noMultiLvlLbl val="0"/>
      </c:catAx>
      <c:valAx>
        <c:axId val="107347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s-CO"/>
          </a:p>
        </c:txPr>
        <c:crossAx val="1037253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CO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29F9-046C-4FC4-BE09-F8C1BE3F5222}" type="datetimeFigureOut">
              <a:rPr lang="es-CO" smtClean="0"/>
              <a:t>13/05/2015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9B3-988A-471A-BE1E-254CA7CC4D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890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29F9-046C-4FC4-BE09-F8C1BE3F5222}" type="datetimeFigureOut">
              <a:rPr lang="es-CO" smtClean="0"/>
              <a:t>13/05/2015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9B3-988A-471A-BE1E-254CA7CC4D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833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29F9-046C-4FC4-BE09-F8C1BE3F5222}" type="datetimeFigureOut">
              <a:rPr lang="es-CO" smtClean="0"/>
              <a:t>13/05/2015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9B3-988A-471A-BE1E-254CA7CC4D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704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29F9-046C-4FC4-BE09-F8C1BE3F5222}" type="datetimeFigureOut">
              <a:rPr lang="es-CO" smtClean="0"/>
              <a:t>13/05/2015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9B3-988A-471A-BE1E-254CA7CC4D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857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29F9-046C-4FC4-BE09-F8C1BE3F5222}" type="datetimeFigureOut">
              <a:rPr lang="es-CO" smtClean="0"/>
              <a:t>13/05/2015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9B3-988A-471A-BE1E-254CA7CC4D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396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29F9-046C-4FC4-BE09-F8C1BE3F5222}" type="datetimeFigureOut">
              <a:rPr lang="es-CO" smtClean="0"/>
              <a:t>13/05/2015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9B3-988A-471A-BE1E-254CA7CC4D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00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29F9-046C-4FC4-BE09-F8C1BE3F5222}" type="datetimeFigureOut">
              <a:rPr lang="es-CO" smtClean="0"/>
              <a:t>13/05/2015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9B3-988A-471A-BE1E-254CA7CC4D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23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29F9-046C-4FC4-BE09-F8C1BE3F5222}" type="datetimeFigureOut">
              <a:rPr lang="es-CO" smtClean="0"/>
              <a:t>13/05/2015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9B3-988A-471A-BE1E-254CA7CC4D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668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29F9-046C-4FC4-BE09-F8C1BE3F5222}" type="datetimeFigureOut">
              <a:rPr lang="es-CO" smtClean="0"/>
              <a:t>13/05/2015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9B3-988A-471A-BE1E-254CA7CC4D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66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29F9-046C-4FC4-BE09-F8C1BE3F5222}" type="datetimeFigureOut">
              <a:rPr lang="es-CO" smtClean="0"/>
              <a:t>13/05/2015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9B3-988A-471A-BE1E-254CA7CC4D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260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29F9-046C-4FC4-BE09-F8C1BE3F5222}" type="datetimeFigureOut">
              <a:rPr lang="es-CO" smtClean="0"/>
              <a:t>13/05/2015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9B3-988A-471A-BE1E-254CA7CC4D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860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D29F9-046C-4FC4-BE09-F8C1BE3F5222}" type="datetimeFigureOut">
              <a:rPr lang="es-CO" smtClean="0"/>
              <a:t>13/05/2015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99B3-988A-471A-BE1E-254CA7CC4D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80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18" y="2708920"/>
            <a:ext cx="2232248" cy="165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derecha"/>
          <p:cNvSpPr/>
          <p:nvPr/>
        </p:nvSpPr>
        <p:spPr>
          <a:xfrm>
            <a:off x="2380966" y="3356992"/>
            <a:ext cx="318826" cy="177119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2699792" y="3085511"/>
            <a:ext cx="1152128" cy="720080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 smtClean="0">
                <a:solidFill>
                  <a:schemeClr val="tx1"/>
                </a:solidFill>
              </a:rPr>
              <a:t>Patches</a:t>
            </a:r>
            <a:r>
              <a:rPr lang="es-CO" sz="1400" dirty="0" smtClean="0">
                <a:solidFill>
                  <a:schemeClr val="tx1"/>
                </a:solidFill>
              </a:rPr>
              <a:t> and </a:t>
            </a:r>
            <a:r>
              <a:rPr lang="es-CO" sz="1400" dirty="0" err="1" smtClean="0">
                <a:solidFill>
                  <a:schemeClr val="tx1"/>
                </a:solidFill>
              </a:rPr>
              <a:t>features</a:t>
            </a:r>
            <a:r>
              <a:rPr lang="es-CO" sz="1400" dirty="0" smtClean="0">
                <a:solidFill>
                  <a:schemeClr val="tx1"/>
                </a:solidFill>
              </a:rPr>
              <a:t> </a:t>
            </a:r>
            <a:r>
              <a:rPr lang="es-CO" sz="1400" dirty="0" err="1" smtClean="0">
                <a:solidFill>
                  <a:schemeClr val="tx1"/>
                </a:solidFill>
              </a:rPr>
              <a:t>extraction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7" name="6 Flecha derecha"/>
          <p:cNvSpPr/>
          <p:nvPr/>
        </p:nvSpPr>
        <p:spPr>
          <a:xfrm>
            <a:off x="3884626" y="3356992"/>
            <a:ext cx="318826" cy="177119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030" name="1029 Grupo"/>
          <p:cNvGrpSpPr/>
          <p:nvPr/>
        </p:nvGrpSpPr>
        <p:grpSpPr>
          <a:xfrm>
            <a:off x="4355976" y="2708920"/>
            <a:ext cx="1656184" cy="1656184"/>
            <a:chOff x="4355976" y="2708920"/>
            <a:chExt cx="1656184" cy="1656184"/>
          </a:xfrm>
        </p:grpSpPr>
        <p:cxnSp>
          <p:nvCxnSpPr>
            <p:cNvPr id="8" name="7 Conector recto de flecha"/>
            <p:cNvCxnSpPr/>
            <p:nvPr/>
          </p:nvCxnSpPr>
          <p:spPr>
            <a:xfrm rot="10800000">
              <a:off x="4355976" y="2708920"/>
              <a:ext cx="0" cy="1650382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/>
            <p:nvPr/>
          </p:nvCxnSpPr>
          <p:spPr>
            <a:xfrm rot="16200000">
              <a:off x="5186969" y="3539913"/>
              <a:ext cx="0" cy="1650382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1 Triángulo isósceles"/>
            <p:cNvSpPr/>
            <p:nvPr/>
          </p:nvSpPr>
          <p:spPr>
            <a:xfrm>
              <a:off x="4477896" y="3534111"/>
              <a:ext cx="144016" cy="127465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12 Triángulo isósceles"/>
            <p:cNvSpPr/>
            <p:nvPr/>
          </p:nvSpPr>
          <p:spPr>
            <a:xfrm>
              <a:off x="4788024" y="4021615"/>
              <a:ext cx="144016" cy="127465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13 Triángulo isósceles"/>
            <p:cNvSpPr/>
            <p:nvPr/>
          </p:nvSpPr>
          <p:spPr>
            <a:xfrm>
              <a:off x="4572000" y="4005064"/>
              <a:ext cx="144016" cy="127465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14 Triángulo isósceles"/>
            <p:cNvSpPr/>
            <p:nvPr/>
          </p:nvSpPr>
          <p:spPr>
            <a:xfrm>
              <a:off x="4860032" y="3805591"/>
              <a:ext cx="144016" cy="127465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15 Triángulo isósceles"/>
            <p:cNvSpPr/>
            <p:nvPr/>
          </p:nvSpPr>
          <p:spPr>
            <a:xfrm>
              <a:off x="4716016" y="3733583"/>
              <a:ext cx="144016" cy="127465"/>
            </a:xfrm>
            <a:prstGeom prst="triangle">
              <a:avLst/>
            </a:prstGeom>
            <a:solidFill>
              <a:srgbClr val="09CFF7"/>
            </a:solidFill>
            <a:ln>
              <a:solidFill>
                <a:srgbClr val="09C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16 Triángulo isósceles"/>
            <p:cNvSpPr/>
            <p:nvPr/>
          </p:nvSpPr>
          <p:spPr>
            <a:xfrm>
              <a:off x="4716016" y="3526981"/>
              <a:ext cx="144016" cy="127465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17 Triángulo isósceles"/>
            <p:cNvSpPr/>
            <p:nvPr/>
          </p:nvSpPr>
          <p:spPr>
            <a:xfrm>
              <a:off x="4499992" y="3789040"/>
              <a:ext cx="144016" cy="127465"/>
            </a:xfrm>
            <a:prstGeom prst="triangl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9" name="18 Conector recto"/>
            <p:cNvCxnSpPr/>
            <p:nvPr/>
          </p:nvCxnSpPr>
          <p:spPr>
            <a:xfrm>
              <a:off x="4621912" y="2996952"/>
              <a:ext cx="958200" cy="124462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19 Rectángulo"/>
            <p:cNvSpPr/>
            <p:nvPr/>
          </p:nvSpPr>
          <p:spPr>
            <a:xfrm>
              <a:off x="5013757" y="3140968"/>
              <a:ext cx="134307" cy="144016"/>
            </a:xfrm>
            <a:prstGeom prst="rect">
              <a:avLst/>
            </a:prstGeom>
            <a:solidFill>
              <a:srgbClr val="61F517"/>
            </a:solidFill>
            <a:ln>
              <a:solidFill>
                <a:srgbClr val="61F5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5215718" y="3462103"/>
              <a:ext cx="134307" cy="14401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5368118" y="2924944"/>
              <a:ext cx="134307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5281167" y="3149987"/>
              <a:ext cx="134307" cy="1440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5445805" y="3475247"/>
              <a:ext cx="134307" cy="1440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5068307" y="2881157"/>
              <a:ext cx="134307" cy="1440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5556150" y="3230379"/>
              <a:ext cx="134307" cy="1440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5615474" y="3789040"/>
              <a:ext cx="134307" cy="1440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9" name="28 Flecha derecha"/>
          <p:cNvSpPr/>
          <p:nvPr/>
        </p:nvSpPr>
        <p:spPr>
          <a:xfrm>
            <a:off x="6012160" y="3362565"/>
            <a:ext cx="318826" cy="177119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21" name="20 Gráfico"/>
          <p:cNvGraphicFramePr/>
          <p:nvPr>
            <p:extLst>
              <p:ext uri="{D42A27DB-BD31-4B8C-83A1-F6EECF244321}">
                <p14:modId xmlns:p14="http://schemas.microsoft.com/office/powerpoint/2010/main" val="1982850229"/>
              </p:ext>
            </p:extLst>
          </p:nvPr>
        </p:nvGraphicFramePr>
        <p:xfrm>
          <a:off x="6388136" y="2791171"/>
          <a:ext cx="2644080" cy="16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4" name="1023 Rectángulo"/>
          <p:cNvSpPr/>
          <p:nvPr/>
        </p:nvSpPr>
        <p:spPr>
          <a:xfrm>
            <a:off x="487481" y="4344968"/>
            <a:ext cx="1554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400" b="1" dirty="0" err="1" smtClean="0">
                <a:solidFill>
                  <a:schemeClr val="tx1"/>
                </a:solidFill>
              </a:rPr>
              <a:t>Trackers</a:t>
            </a:r>
            <a:r>
              <a:rPr lang="es-CO" sz="1400" b="1" dirty="0" smtClean="0">
                <a:solidFill>
                  <a:schemeClr val="tx1"/>
                </a:solidFill>
              </a:rPr>
              <a:t> </a:t>
            </a:r>
            <a:r>
              <a:rPr lang="es-CO" sz="1400" b="1" dirty="0" err="1" smtClean="0">
                <a:solidFill>
                  <a:schemeClr val="tx1"/>
                </a:solidFill>
              </a:rPr>
              <a:t>estimates</a:t>
            </a:r>
            <a:endParaRPr lang="es-CO" sz="1400" b="1" dirty="0"/>
          </a:p>
        </p:txBody>
      </p:sp>
      <p:sp>
        <p:nvSpPr>
          <p:cNvPr id="34" name="33 Rectángulo"/>
          <p:cNvSpPr/>
          <p:nvPr/>
        </p:nvSpPr>
        <p:spPr>
          <a:xfrm>
            <a:off x="4303942" y="4369649"/>
            <a:ext cx="1766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400" b="1" dirty="0" err="1" smtClean="0">
                <a:solidFill>
                  <a:schemeClr val="tx1"/>
                </a:solidFill>
              </a:rPr>
              <a:t>Appearance</a:t>
            </a:r>
            <a:r>
              <a:rPr lang="es-CO" sz="1400" b="1" dirty="0" smtClean="0">
                <a:solidFill>
                  <a:schemeClr val="tx1"/>
                </a:solidFill>
              </a:rPr>
              <a:t> </a:t>
            </a:r>
            <a:r>
              <a:rPr lang="es-CO" sz="1400" b="1" dirty="0" err="1" smtClean="0">
                <a:solidFill>
                  <a:schemeClr val="tx1"/>
                </a:solidFill>
              </a:rPr>
              <a:t>classifier</a:t>
            </a:r>
            <a:endParaRPr lang="es-CO" sz="1400" b="1" dirty="0"/>
          </a:p>
        </p:txBody>
      </p:sp>
      <p:sp>
        <p:nvSpPr>
          <p:cNvPr id="35" name="34 Rectángulo"/>
          <p:cNvSpPr/>
          <p:nvPr/>
        </p:nvSpPr>
        <p:spPr>
          <a:xfrm>
            <a:off x="7041080" y="4369649"/>
            <a:ext cx="1580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400" b="1" dirty="0" err="1" smtClean="0">
                <a:solidFill>
                  <a:schemeClr val="tx1"/>
                </a:solidFill>
              </a:rPr>
              <a:t>Appearance</a:t>
            </a:r>
            <a:r>
              <a:rPr lang="es-CO" sz="1400" b="1" dirty="0" smtClean="0">
                <a:solidFill>
                  <a:schemeClr val="tx1"/>
                </a:solidFill>
              </a:rPr>
              <a:t> scores</a:t>
            </a:r>
            <a:endParaRPr lang="es-CO" sz="1400" b="1" dirty="0"/>
          </a:p>
        </p:txBody>
      </p:sp>
      <p:grpSp>
        <p:nvGrpSpPr>
          <p:cNvPr id="1029" name="1028 Grupo"/>
          <p:cNvGrpSpPr/>
          <p:nvPr/>
        </p:nvGrpSpPr>
        <p:grpSpPr>
          <a:xfrm>
            <a:off x="4275459" y="2360206"/>
            <a:ext cx="1880717" cy="276706"/>
            <a:chOff x="4203451" y="1640126"/>
            <a:chExt cx="1880717" cy="276706"/>
          </a:xfrm>
        </p:grpSpPr>
        <p:sp>
          <p:nvSpPr>
            <p:cNvPr id="38" name="37 Triángulo isósceles"/>
            <p:cNvSpPr/>
            <p:nvPr/>
          </p:nvSpPr>
          <p:spPr>
            <a:xfrm>
              <a:off x="4283967" y="1716197"/>
              <a:ext cx="144016" cy="127465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7" name="1026 Rectángulo"/>
            <p:cNvSpPr/>
            <p:nvPr/>
          </p:nvSpPr>
          <p:spPr>
            <a:xfrm>
              <a:off x="4355976" y="1640126"/>
              <a:ext cx="57099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100" dirty="0" err="1" smtClean="0">
                  <a:solidFill>
                    <a:schemeClr val="tx1"/>
                  </a:solidFill>
                </a:rPr>
                <a:t>Object</a:t>
              </a:r>
              <a:endParaRPr lang="es-CO" sz="1100" dirty="0"/>
            </a:p>
          </p:txBody>
        </p:sp>
        <p:sp>
          <p:nvSpPr>
            <p:cNvPr id="40" name="39 Rectángulo"/>
            <p:cNvSpPr/>
            <p:nvPr/>
          </p:nvSpPr>
          <p:spPr>
            <a:xfrm>
              <a:off x="5085765" y="1716197"/>
              <a:ext cx="134307" cy="1440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1" name="40 Rectángulo"/>
            <p:cNvSpPr/>
            <p:nvPr/>
          </p:nvSpPr>
          <p:spPr>
            <a:xfrm>
              <a:off x="5207005" y="1655222"/>
              <a:ext cx="87716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1100" dirty="0" err="1" smtClean="0"/>
                <a:t>Background</a:t>
              </a:r>
              <a:endParaRPr lang="es-CO" sz="1100" dirty="0"/>
            </a:p>
          </p:txBody>
        </p:sp>
        <p:sp>
          <p:nvSpPr>
            <p:cNvPr id="1028" name="1027 Rectángulo"/>
            <p:cNvSpPr/>
            <p:nvPr/>
          </p:nvSpPr>
          <p:spPr>
            <a:xfrm>
              <a:off x="4203451" y="1640126"/>
              <a:ext cx="1866551" cy="276706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80915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251520" y="1899708"/>
            <a:ext cx="3312368" cy="1827004"/>
            <a:chOff x="0" y="1601996"/>
            <a:chExt cx="4455128" cy="2423887"/>
          </a:xfrm>
        </p:grpSpPr>
        <p:pic>
          <p:nvPicPr>
            <p:cNvPr id="4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6832"/>
              <a:ext cx="3766782" cy="2109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4 Flecha curvada hacia abajo"/>
            <p:cNvSpPr/>
            <p:nvPr/>
          </p:nvSpPr>
          <p:spPr>
            <a:xfrm>
              <a:off x="1883391" y="1601996"/>
              <a:ext cx="1473958" cy="682247"/>
            </a:xfrm>
            <a:prstGeom prst="curvedDownArrow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370" y="2284243"/>
              <a:ext cx="1834758" cy="1027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01" y="2330735"/>
            <a:ext cx="1783504" cy="9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95195"/>
            <a:ext cx="1910453" cy="106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Flecha derecha"/>
          <p:cNvSpPr/>
          <p:nvPr/>
        </p:nvSpPr>
        <p:spPr>
          <a:xfrm>
            <a:off x="3347863" y="2712552"/>
            <a:ext cx="375437" cy="177119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3723301" y="2137016"/>
            <a:ext cx="2864923" cy="136399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Flecha derecha"/>
          <p:cNvSpPr/>
          <p:nvPr/>
        </p:nvSpPr>
        <p:spPr>
          <a:xfrm>
            <a:off x="6588224" y="2741473"/>
            <a:ext cx="375437" cy="177119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/>
        </p:nvSpPr>
        <p:spPr>
          <a:xfrm>
            <a:off x="956725" y="3572823"/>
            <a:ext cx="1390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400" b="1" dirty="0" err="1" smtClean="0"/>
              <a:t>Patch</a:t>
            </a:r>
            <a:r>
              <a:rPr lang="es-CO" sz="1400" b="1" dirty="0" smtClean="0"/>
              <a:t> </a:t>
            </a:r>
            <a:r>
              <a:rPr lang="es-CO" sz="1400" b="1" dirty="0" err="1" smtClean="0"/>
              <a:t>extraction</a:t>
            </a:r>
            <a:endParaRPr lang="es-CO" sz="1400" b="1" dirty="0"/>
          </a:p>
        </p:txBody>
      </p:sp>
      <p:sp>
        <p:nvSpPr>
          <p:cNvPr id="14" name="13 Rectángulo"/>
          <p:cNvSpPr/>
          <p:nvPr/>
        </p:nvSpPr>
        <p:spPr>
          <a:xfrm>
            <a:off x="4347018" y="3572823"/>
            <a:ext cx="1617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400" b="1" dirty="0" err="1" smtClean="0"/>
              <a:t>Features</a:t>
            </a:r>
            <a:r>
              <a:rPr lang="es-CO" sz="1400" b="1" dirty="0" smtClean="0"/>
              <a:t> </a:t>
            </a:r>
            <a:r>
              <a:rPr lang="es-CO" sz="1400" b="1" dirty="0" err="1" smtClean="0"/>
              <a:t>extraction</a:t>
            </a:r>
            <a:endParaRPr lang="es-CO" sz="1400" b="1" dirty="0"/>
          </a:p>
        </p:txBody>
      </p: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77034"/>
              </p:ext>
            </p:extLst>
          </p:nvPr>
        </p:nvGraphicFramePr>
        <p:xfrm>
          <a:off x="7020272" y="2060848"/>
          <a:ext cx="50405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__</a:t>
                      </a:r>
                      <a:endParaRPr lang="es-CO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__</a:t>
                      </a:r>
                      <a:endParaRPr lang="es-CO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__</a:t>
                      </a:r>
                      <a:endParaRPr lang="es-CO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__</a:t>
                      </a:r>
                      <a:endParaRPr lang="es-CO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15 Rectángulo"/>
          <p:cNvSpPr/>
          <p:nvPr/>
        </p:nvSpPr>
        <p:spPr>
          <a:xfrm>
            <a:off x="6751730" y="3576748"/>
            <a:ext cx="1002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400" b="1" dirty="0" err="1" smtClean="0"/>
              <a:t>Hog</a:t>
            </a:r>
            <a:r>
              <a:rPr lang="es-CO" sz="1400" b="1" dirty="0" smtClean="0"/>
              <a:t> Vector</a:t>
            </a:r>
            <a:endParaRPr lang="es-CO" sz="1400" b="1" dirty="0"/>
          </a:p>
        </p:txBody>
      </p:sp>
    </p:spTree>
    <p:extLst>
      <p:ext uri="{BB962C8B-B14F-4D97-AF65-F5344CB8AC3E}">
        <p14:creationId xmlns:p14="http://schemas.microsoft.com/office/powerpoint/2010/main" val="4257903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22</Words>
  <Application>Microsoft Office PowerPoint</Application>
  <PresentationFormat>Presentación en pantalla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windows8</dc:creator>
  <cp:lastModifiedBy>windows8</cp:lastModifiedBy>
  <cp:revision>8</cp:revision>
  <dcterms:created xsi:type="dcterms:W3CDTF">2015-05-13T11:18:00Z</dcterms:created>
  <dcterms:modified xsi:type="dcterms:W3CDTF">2015-05-13T13:08:46Z</dcterms:modified>
</cp:coreProperties>
</file>