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3903297"/>
                  </p:ext>
                </p:extLst>
              </p:nvPr>
            </p:nvGraphicFramePr>
            <p:xfrm>
              <a:off x="0" y="0"/>
              <a:ext cx="12364278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364278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1dee61aa-f0c4-42d0-bd13-356cc2a611ba}">
  <we:reference id="WA200003233" version="2.0.0.3" store="es-ES" storeType="OMEX"/>
  <we:alternateReferences/>
  <we:properties>
    <we:property name="Microsoft.Office.CampaignId" value="&quot;none&quot;"/>
    <we:property name="reportUrl" value="&quot;/links/RSjriipzdR?ctid=637da88c-1f4f-44c0-b5c1-1c77f8e7bfc6&amp;pbi_source=linkShare&amp;bookmarkGuid=5e867918-5c14-4f4a-bed7-33cc03e5346a&amp;fromEntryPoint=share&quot;"/>
    <we:property name="reportState" value="&quot;CONNECTED&quot;"/>
    <we:property name="reportEmbeddedTime" value="&quot;2023-10-19T20:25:00.461Z&quot;"/>
    <we:property name="creatorSessionId" value="&quot;1522158f-2014-4116-99ce-f9c05cb9d442&quot;"/>
    <we:property name="creatorUserId" value="&quot;100320022E50720F&quot;"/>
    <we:property name="creatorTenantId" value="&quot;637da88c-1f4f-44c0-b5c1-1c77f8e7bfc6&quot;"/>
    <we:property name="reportName" value="&quot;Portafolio Telefonos&quot;"/>
    <we:property name="isFiltersActionButtonVisible" value="true"/>
    <we:property name="initialStateBookmark" value="&quot;H4sIAAAAAAAAA+1Y227bOBD9lUIvfTEWpC6klDfHUYqgdmQ4RrBAYQQjcuyqUCSBorNxA//7jiRvNknjGA26jY2sn8QhNbdzTM3MnaOzusphdQ7X6Bw5IzAKdGk+cKfnFJ3sOEk+j/qTz1fn/VFM4rKyWVnUztGdY8Es0F5m9RLyRgMJv8x6DuT5GBbNag55jT2nQlOXBeTZd+wO05Y1S1z3HLyt8tJAo/LCgsVG7Q0dpzXZ5n94ZBGUzW7wApXtpBOsSmM3ayUibw5cc8UZ0xAwriS9U3e7rZu7zzdGW8cGZWEhK8iBRiY8lgZumvo8lMgxZMBZI6+zYpFvQvn33emqavJl8dam5W2TqfQb2Ww0rdcUKosk+OhrAVJp5gouoqB5e57ldmMwXcW3laEsUm47bQPKyaI0mSJLbbYM1l1y7pxBmS+v26f4kfyiXBqFE5y3W4XN7Io0jZPJ9DQZniVX8Z/90XgYX506jVtjUxI+7ZFkHE/6J8mk3258Lf8aGCT72jli6xlJXoy7zjOF5lHYzjUSQZoHDRbasKrOWobdfqnbbWyjvnOGGWWi030J+bJR+/EY6kx9JI/oN2v86uhAbn97gHF7vG5N/KdpmbVQgg8icrn2mRCh4MyXQbhfUMYXU3L5fxyfzUkHotYSkYmQK6YklxEyzQ8ExN69P319A4Ui6VNn+ouFwQXYzTL+nTfH6bLY3NXBKwio8mVNAKA+BjP4CsY+vkppYTSa41ULy0lm/vkuuL0n0exNCtazLWzfsGn1W/guowhkCpqxkIWCcXSZ2sn3PeHXNB7Gp8l58ivoBUYfBqO2B91doNzTrieQBUEYgiBUA737K7QngI6SyzOi5+RdAbo96A7QlIGOQPuSM3SVz8Hv6s1DAXR4Hk/fHaDPB90BGqRzKUPGkKfSo3ZDMCYPBdCTs09ndAO9Kzy3xryBU8nQnUcicKUOfR2Fm4rxxeiza+qFf+wGUaaunnNwtXaB2kzmK3itLh7Q1T8XPArR88CX6KN4rS4JKaTaDbUn6NHFMArFoVD2E1LnXu5mbO9tyvkH7v3kP6jK8IAq4W0wvFEZfO9OVwYLGaVIfxXq33mqGGruHkzVtKUi9PaG4q8fO1D6c9QjqJ5y/K0bp5Y0z81CyqWtK1A4hgKfmYlQpqHQTfQvzkXaEanTGqF8ZGm+a5DSDE7vpyjr9d8O9g9DwxUAAA==&quot;"/>
    <we:property name="bookmark" value="&quot;H4sIAAAAAAAAA+1Y227bOBD9lYVe+mIUpC6klDfHUYoATmw4RrDAwihG5NhVK4sCRafxBv73HUnetEnjBBtsGxupnsghNbdzRM3w1tN5XRWwvoAlekfeOVgF2tg/uNfzyk52bMyXJdgvjGumYqkDFiqJvq/mgaRdpnK5KWvv6NZzYBforvJ6BUWjkIR/zXoeFMUYFs1sDkWNPa9CW5sSivxv7DbTkrMr3PQ8vKkKY6FReenAYaP2mrbTnFzh7wOyCMrl13iJynXSCVbGuu1ciSSYA9dcccY0RIyrxsu6W23dfH5/Y7R1bGBKB3lJDjQyEbAs8rMs5LFEjjEDzhp5nZeLYhvKt3en66pJn8Mbl5mbJlPZZ7LZaNpsKFSWSAgx1AKk0swXXCRR8/Y8L9zWYLZObypLWaTcdtoGlJOFsbkiS222LNZdcm69gSlWy3aU3pNfmpVVOMF5u1S63K1J03g0mZ6Ohmejj+mf/fPxMP146jVuja0hfNoto3E66Z+MJv124ZP5OrBI9rV3xDYzkjwZd13kCu29sL0lEkGagQYHbVhVZy3Hbt3odhnbqG+9YU6Z6HRfQbFq1L47hjpX78gjemaNXx0dyO3P32Hcbq9bEz81LbMWSghBJD7XIRMiFpyFMor3C8r0ckou/8bx0Zx0IGotEZmIuWJKcpkg0/xAQOzd+dPX11Aqkj50pr9YWFyA207TX3lynK7K7VkdvYCAqljVBADqY7CDT2Dd/aOUJlajPV63sJzk9t//gt97EM3epGAz28H2LZvWv4TvMklAZqAZi1ksGEefqWf5vif8mqbD9HR0Mfo/6AVWHwajdgfdHaA80H4gkEVRHIMgVCP9/F9oTwA9H12dET0nbwrQ3UF3gGYMdAI6lJyhr0IOYVdvHgqgw4t0+uYAfTzoDtAom0sZM4Y8kwG1G4IxeSiAnpx9OKMT6E3huTPmLZxKxv48EZEvdRzqJN5WjE9Gny+pF/6xG0SZ+XrOwdfaB2ozqcmGl+riER39c8GTGIMAQokhipfqkpBBpv1YB4KGPsZJLA6Fsh+QOnfzPGN7r1POf+fef/yCqhwPqBLeBcMrlcF37nRlsJBJhvSpUP/OM8VQc/9gqqYdFWGwNxR/+bUDpb9AfQ7VQ46/duPUkuaxuxCzcnUFCsdQ4iN3IpRpKHUT/ZP3Iu0V6d2tyGbzD78LRR+iFQAA&quot;"/>
    <we:property name="datasetId" value="&quot;40ffa19a-614a-4060-a94e-740de3514bc0&quot;"/>
    <we:property name="embedUrl" value="&quot;/reportEmbed?reportId=d654dc75-7231-4f56-aa88-33c7f2996ded&amp;config=eyJjbHVzdGVyVXJsIjoiaHR0cHM6Ly9XQUJJLVBBQVMtMS1TQ1VTLXJlZGlyZWN0LmFuYWx5c2lzLndpbmRvd3MubmV0IiwiZW1iZWRGZWF0dXJlcyI6eyJ1c2FnZU1ldHJpY3NWTmV4dCI6dHJ1ZX19&amp;disableSensitivityBanner=true&quot;"/>
    <we:property name="pageDisplayName" value="&quot;Página 3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jorge oduber</cp:lastModifiedBy>
  <cp:revision>3</cp:revision>
  <dcterms:created xsi:type="dcterms:W3CDTF">2018-06-07T21:39:02Z</dcterms:created>
  <dcterms:modified xsi:type="dcterms:W3CDTF">2023-10-19T20:27:34Z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