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e281264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e281264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e2812647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e2812647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e281264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e281264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Terilyn - UML diagrams/Communicating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- Hard to understand how classes work/not have time to implement GUI/had to implement new class topic/Essential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Louie - Vectors/ two clients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e2812647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e2812647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- Expect UML diagrams to change, proper keywords/package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6e28126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6e28126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e281264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e281264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e2812647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e2812647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e28126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e28126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e281264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e281264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Banking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Terilyn Truong, Matthew Knight, Jorge Olan Santos, </a:t>
            </a:r>
            <a:r>
              <a:rPr lang="en"/>
              <a:t>Michael Conant</a:t>
            </a:r>
            <a:r>
              <a:rPr lang="en"/>
              <a:t>, Louie Vargas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Requirements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be a banking system as well as an ATM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employees and customers must be able to log in with their account ID and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customers should be able to perform basic bank functions (i.e deposit, withdraw, and transfers).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 employees should be able to create accounts and delete accounts.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GUI </a:t>
            </a:r>
            <a:r>
              <a:rPr lang="en"/>
              <a:t>should</a:t>
            </a:r>
            <a:r>
              <a:rPr lang="en"/>
              <a:t> be provided so that actions can be performed.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3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implementing we tried to use Vectors, but we ended up moving to ArrayList because it was more </a:t>
            </a:r>
            <a:r>
              <a:rPr lang="en"/>
              <a:t>practical</a:t>
            </a:r>
            <a:r>
              <a:rPr lang="en"/>
              <a:t> and easier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create two clients, a </a:t>
            </a:r>
            <a:r>
              <a:rPr lang="en"/>
              <a:t>bank teller</a:t>
            </a:r>
            <a:r>
              <a:rPr lang="en"/>
              <a:t> client and a ATM client. We were getting difficulties having both clients communicate with the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not have enough time to fully integrate the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understand how classes work without visual aid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UML diagrams required multiple revisions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ideas can be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implement a new class topic soon after learning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 keywords were forgotten at times (public, package)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Challenges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Hindsight Lessons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GUI elements is more complicated than anticipated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UML diagrams to change as the project progresses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care to ensure the proper keywords/package are included in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the project sooner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UML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450" y="210075"/>
            <a:ext cx="4403901" cy="4723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11700" y="1099600"/>
            <a:ext cx="2966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BankingSystem is the main class that </a:t>
            </a:r>
            <a:r>
              <a:rPr lang="en">
                <a:solidFill>
                  <a:schemeClr val="dk1"/>
                </a:solidFill>
              </a:rPr>
              <a:t>handles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received</a:t>
            </a:r>
            <a:r>
              <a:rPr lang="en">
                <a:solidFill>
                  <a:schemeClr val="dk1"/>
                </a:solidFill>
              </a:rPr>
              <a:t> Requests by the client.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Account is the actual bank account that holds the balance and the Customer IDS that have access to the account.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Because of this Accounts are not tied to one specific customer.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Customers can also have access to multiple accounts.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</a:t>
            </a:r>
            <a:r>
              <a:rPr lang="en"/>
              <a:t>Class UML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20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Class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is the base class that we use to send and </a:t>
            </a:r>
            <a:r>
              <a:rPr lang="en"/>
              <a:t>receive</a:t>
            </a:r>
            <a:r>
              <a:rPr lang="en"/>
              <a:t> messages between the client and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requests types have their own class that extend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server end we then use polymorphism to handle the request.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</a:t>
            </a:r>
            <a:r>
              <a:rPr lang="en"/>
              <a:t>receives</a:t>
            </a:r>
            <a:r>
              <a:rPr lang="en"/>
              <a:t> general request and with a switch statement we handle each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us to have specialized date and methods for each request type.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384" y="3148346"/>
            <a:ext cx="6135224" cy="19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64900" y="5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79575" cy="2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50" y="1152473"/>
            <a:ext cx="4088900" cy="29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1152475"/>
            <a:ext cx="2664250" cy="206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199" y="1147374"/>
            <a:ext cx="2912050" cy="207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975" y="1138763"/>
            <a:ext cx="2912050" cy="2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