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0f0011e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0f0011e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0f0011e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0f0011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0f0011e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0f0011e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0f0011e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0f0011e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0f0011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0f0011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0f0011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0f0011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0f0011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0f0011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70f0011e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70f0011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0f0011e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0f0011e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0f0011e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0f0011e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0f0011e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0f0011e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0f0011e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0f0011e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ithub.com/JorgePBrown/UnitOfWorkDem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Of 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mais conveniente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875" y="1017725"/>
            <a:ext cx="4567424" cy="3714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94225"/>
            <a:ext cx="3953175" cy="17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11700" y="1131850"/>
            <a:ext cx="38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é a ordem de inserção?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11700" y="1131850"/>
            <a:ext cx="38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é a ordem de inserção?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1850"/>
            <a:ext cx="3803725" cy="13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1615200" y="2980275"/>
            <a:ext cx="5913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Geralmente, a ordem de remoção será a inversa da ordem de inserção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Recomendações de leitura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Martin Fowler - Patterns of Enterprise Application Architecture</a:t>
            </a:r>
            <a:endParaRPr/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168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2388525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 -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github.com/JorgePBrown/UnitOfWorkDemo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8948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89484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</a:t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 flipH="1">
            <a:off x="3007675" y="4052325"/>
            <a:ext cx="5151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5"/>
          <p:cNvCxnSpPr/>
          <p:nvPr/>
        </p:nvCxnSpPr>
        <p:spPr>
          <a:xfrm flipH="1">
            <a:off x="2715475" y="4209725"/>
            <a:ext cx="807300" cy="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 txBox="1"/>
          <p:nvPr/>
        </p:nvSpPr>
        <p:spPr>
          <a:xfrm>
            <a:off x="3522775" y="3658100"/>
            <a:ext cx="23004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Necessário garantir que todas as alterações efetuadas são refletidas na base de dados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572000" y="2605475"/>
            <a:ext cx="22011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há escritas manuais na base de dados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6938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690751" cy="39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registar?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279899" cy="29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registar?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8307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187650" y="2864000"/>
            <a:ext cx="3366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Registo manual</a:t>
            </a:r>
            <a:endParaRPr/>
          </a:p>
        </p:txBody>
      </p:sp>
      <p:cxnSp>
        <p:nvCxnSpPr>
          <p:cNvPr id="96" name="Google Shape;96;p19"/>
          <p:cNvCxnSpPr>
            <a:stCxn id="95" idx="1"/>
          </p:cNvCxnSpPr>
          <p:nvPr/>
        </p:nvCxnSpPr>
        <p:spPr>
          <a:xfrm flipH="1">
            <a:off x="2364650" y="3060350"/>
            <a:ext cx="2823000" cy="20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9"/>
          <p:cNvCxnSpPr>
            <a:stCxn id="95" idx="1"/>
          </p:cNvCxnSpPr>
          <p:nvPr/>
        </p:nvCxnSpPr>
        <p:spPr>
          <a:xfrm flipH="1">
            <a:off x="2598350" y="3060350"/>
            <a:ext cx="2589300" cy="110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registar?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50771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707400" y="1350475"/>
            <a:ext cx="170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Registo automático</a:t>
            </a:r>
            <a:endParaRPr/>
          </a:p>
        </p:txBody>
      </p:sp>
      <p:cxnSp>
        <p:nvCxnSpPr>
          <p:cNvPr id="105" name="Google Shape;105;p20"/>
          <p:cNvCxnSpPr>
            <a:stCxn id="104" idx="1"/>
          </p:cNvCxnSpPr>
          <p:nvPr/>
        </p:nvCxnSpPr>
        <p:spPr>
          <a:xfrm flipH="1">
            <a:off x="1834900" y="1546825"/>
            <a:ext cx="2872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registar?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5611550" y="2649750"/>
            <a:ext cx="170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Registo automático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415938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1"/>
          <p:cNvCxnSpPr>
            <a:stCxn id="111" idx="1"/>
          </p:cNvCxnSpPr>
          <p:nvPr/>
        </p:nvCxnSpPr>
        <p:spPr>
          <a:xfrm flipH="1">
            <a:off x="1835150" y="2846100"/>
            <a:ext cx="3776400" cy="33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21"/>
          <p:cNvCxnSpPr>
            <a:stCxn id="111" idx="0"/>
          </p:cNvCxnSpPr>
          <p:nvPr/>
        </p:nvCxnSpPr>
        <p:spPr>
          <a:xfrm flipH="1" rot="5400000">
            <a:off x="4110950" y="295800"/>
            <a:ext cx="332400" cy="437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21"/>
          <p:cNvCxnSpPr>
            <a:stCxn id="111" idx="2"/>
          </p:cNvCxnSpPr>
          <p:nvPr/>
        </p:nvCxnSpPr>
        <p:spPr>
          <a:xfrm rot="5400000">
            <a:off x="3655400" y="1235550"/>
            <a:ext cx="1002600" cy="461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21"/>
          <p:cNvCxnSpPr>
            <a:stCxn id="111" idx="3"/>
          </p:cNvCxnSpPr>
          <p:nvPr/>
        </p:nvCxnSpPr>
        <p:spPr>
          <a:xfrm flipH="1">
            <a:off x="2317250" y="2846100"/>
            <a:ext cx="5001000" cy="1540500"/>
          </a:xfrm>
          <a:prstGeom prst="bentConnector3">
            <a:avLst>
              <a:gd fmla="val -47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