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FB0DAA-2CD5-490A-AC50-95379779EE4C}">
  <a:tblStyle styleId="{4EFB0DAA-2CD5-490A-AC50-95379779EE4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4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4268d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4268d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4268d3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04268d3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4268d5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4268d5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tutorial/java/nutsandbolts/operator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Extensión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Java Básica.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Pérez.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 primitivos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tipo de dato primitivo es aquel que guarda la información más básica que puede haber (En diferentes formatos). En Java existen 8, son: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311707" y="21456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{4EFB0DAA-2CD5-490A-AC50-95379779EE4C}</a:tableStyleId>
              </a:tblPr>
              <a:tblGrid>
                <a:gridCol w="2044650"/>
                <a:gridCol w="2044650"/>
                <a:gridCol w="2044650"/>
                <a:gridCol w="2044650"/>
              </a:tblGrid>
              <a:tr h="129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</a:t>
                      </a:r>
                      <a:endParaRPr i="1" sz="3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i="1" sz="3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</a:t>
                      </a:r>
                      <a:endParaRPr i="1" sz="3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3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i="1" sz="3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4"/>
          <p:cNvSpPr txBox="1"/>
          <p:nvPr/>
        </p:nvSpPr>
        <p:spPr>
          <a:xfrm>
            <a:off x="304075" y="2912325"/>
            <a:ext cx="2044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Entero, de 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-128 a 127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356353" y="2912325"/>
            <a:ext cx="204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Entero, de 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-32,768 a 32,767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408625" y="2912325"/>
            <a:ext cx="2044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Entero, de 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a 2</a:t>
            </a:r>
            <a:r>
              <a:rPr baseline="30000"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460900" y="2912325"/>
            <a:ext cx="204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Representa verdadero o falso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04075" y="4246650"/>
            <a:ext cx="204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Entero, de -2</a:t>
            </a:r>
            <a:r>
              <a:rPr baseline="30000"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a  2</a:t>
            </a:r>
            <a:r>
              <a:rPr baseline="30000"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-1.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356350" y="4246650"/>
            <a:ext cx="204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Representar caracteres de Unicode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397162" y="4246650"/>
            <a:ext cx="204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Número real con </a:t>
            </a:r>
            <a:r>
              <a:rPr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decimales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460900" y="4246650"/>
            <a:ext cx="20448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Número real con </a:t>
            </a:r>
            <a:r>
              <a:rPr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decimales</a:t>
            </a:r>
            <a:r>
              <a:rPr i="0" lang="e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más decimales que un float</a:t>
            </a:r>
            <a:endParaRPr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Jerarquía de operadores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https://docs.oracle.com/javase/tutorial/java/nutsandbolts/operators.html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0.1 + 0.2 != 0.3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