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9"/>
  </p:notesMasterIdLst>
  <p:handoutMasterIdLst>
    <p:handoutMasterId r:id="rId10"/>
  </p:handoutMasterIdLst>
  <p:sldIdLst>
    <p:sldId id="348" r:id="rId5"/>
    <p:sldId id="347" r:id="rId6"/>
    <p:sldId id="333" r:id="rId7"/>
    <p:sldId id="265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24/06/2020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24/06/2020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68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ABA8D0-EC96-4EBC-96A7-EC11A42ABD7C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44F5A-B771-4284-B175-B2F530AF6695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457E7-76F7-481C-9F3D-2034BB8AAB6B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9A8941-9F9D-4B8B-AFD6-86F1D5E598D4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31BBA-FAC1-4756-9FBD-DDF3722FEBAD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06B31-DAB9-4974-B8AF-6F1E9BD45DCF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24/06/2020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7500" dirty="0"/>
              <a:t>Arreglos Multidimensionales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Jorge Pérez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Representación Unidimensional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7AADA86-E13D-45C7-AEC1-68FFB092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1848"/>
              </p:ext>
            </p:extLst>
          </p:nvPr>
        </p:nvGraphicFramePr>
        <p:xfrm>
          <a:off x="1097280" y="2673626"/>
          <a:ext cx="10153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45">
                  <a:extLst>
                    <a:ext uri="{9D8B030D-6E8A-4147-A177-3AD203B41FA5}">
                      <a16:colId xmlns:a16="http://schemas.microsoft.com/office/drawing/2014/main" val="600317221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1515623764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34283012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2906468365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2251414327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956367488"/>
                    </a:ext>
                  </a:extLst>
                </a:gridCol>
                <a:gridCol w="1450545">
                  <a:extLst>
                    <a:ext uri="{9D8B030D-6E8A-4147-A177-3AD203B41FA5}">
                      <a16:colId xmlns:a16="http://schemas.microsoft.com/office/drawing/2014/main" val="3876587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Juanito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Panchita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Eduardo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Miguelito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4383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212F955-677C-4059-AD73-94878A769DE6}"/>
              </a:ext>
            </a:extLst>
          </p:cNvPr>
          <p:cNvSpPr txBox="1"/>
          <p:nvPr/>
        </p:nvSpPr>
        <p:spPr>
          <a:xfrm>
            <a:off x="1961322" y="196132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Array Nombres</a:t>
            </a:r>
          </a:p>
        </p:txBody>
      </p:sp>
    </p:spTree>
    <p:extLst>
      <p:ext uri="{BB962C8B-B14F-4D97-AF65-F5344CB8AC3E}">
        <p14:creationId xmlns:p14="http://schemas.microsoft.com/office/powerpoint/2010/main" val="12374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Un array es un array de otros arreglos:</a:t>
            </a:r>
          </a:p>
          <a:p>
            <a:r>
              <a:rPr lang="es-ES" dirty="0"/>
              <a:t>Puedes tener múltiples dimensiones</a:t>
            </a:r>
          </a:p>
          <a:p>
            <a:r>
              <a:rPr lang="es-ES" dirty="0"/>
              <a:t>Los tamaños entre dimensiones pueden variar</a:t>
            </a:r>
          </a:p>
          <a:p>
            <a:r>
              <a:rPr lang="es-ES" dirty="0"/>
              <a:t>Sólo de un tipo de dato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ym typeface="Bodoni SvtyTwo ITC TT-Book"/>
              </a:rPr>
              <a:t>Conjunto de conjuntos</a:t>
            </a:r>
          </a:p>
        </p:txBody>
      </p:sp>
      <p:pic>
        <p:nvPicPr>
          <p:cNvPr id="5" name="Marcador de posición de imagen 4" descr="Imagen que contiene biombo, edificio, reloj, grande&#10;&#10;Descripción generada automáticamente">
            <a:extLst>
              <a:ext uri="{FF2B5EF4-FFF2-40B4-BE49-F238E27FC236}">
                <a16:creationId xmlns:a16="http://schemas.microsoft.com/office/drawing/2014/main" id="{F942B01D-16A3-41CB-9613-DC62D7CC85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38" r="16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67222"/>
              </p:ext>
            </p:extLst>
          </p:nvPr>
        </p:nvGraphicFramePr>
        <p:xfrm>
          <a:off x="1096963" y="2108200"/>
          <a:ext cx="10058400" cy="25709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 rtl="0"/>
                      <a:r>
                        <a:rPr lang="es-ES" sz="2400" b="0" cap="all" spc="15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Hola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cap="all" spc="15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cap="all" spc="15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gusta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PAN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BIMBO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ACOMPAÑADO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LECHE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Representación Bidimensional</a:t>
            </a: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0_TF66722518.potx" id="{F2504BF5-0A77-4B5B-B9E3-EA53D5AA19F9}" vid="{CDB9035B-E1D9-4BE0-A70D-BA8A617386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ligera</Template>
  <TotalTime>0</TotalTime>
  <Words>65</Words>
  <Application>Microsoft Office PowerPoint</Application>
  <PresentationFormat>Panorámica</PresentationFormat>
  <Paragraphs>37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Consolas</vt:lpstr>
      <vt:lpstr>Verdana</vt:lpstr>
      <vt:lpstr>RetrospectVTI</vt:lpstr>
      <vt:lpstr>Arreglos Multidimensionales</vt:lpstr>
      <vt:lpstr>Representación Unidimensional</vt:lpstr>
      <vt:lpstr>Conjunto de conjuntos</vt:lpstr>
      <vt:lpstr>Representación Bidimensional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2020-06-24T21:54:35Z</dcterms:created>
  <dcterms:modified xsi:type="dcterms:W3CDTF">2020-06-25T01:28:44Z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