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84d498d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84d498d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8073d8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8073d8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8073d87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8073d87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83de0d5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83de0d5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8073d87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8073d87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3de0d5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83de0d5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Que tiene la capacidad de repetirse.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8073d87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8073d87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83de0d5a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83de0d5a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83de0d5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83de0d5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2700" y="0"/>
            <a:ext cx="1978600" cy="19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.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accen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accent6"/>
            </a:gs>
          </a:gsLst>
          <a:lin ang="5400012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3F3F3"/>
            </a:gs>
            <a:gs pos="5000">
              <a:srgbClr val="B7B7B7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5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F3F3F3"/>
            </a:gs>
            <a:gs pos="5000">
              <a:srgbClr val="B7B7B7"/>
            </a:gs>
            <a:gs pos="100000">
              <a:schemeClr val="lt1"/>
            </a:gs>
          </a:gsLst>
          <a:lin ang="8099331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2.pn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Básica Java.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Pérez.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Ejercicios…</a:t>
            </a:r>
            <a:r>
              <a:rPr lang="es"/>
              <a:t> 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389600"/>
            <a:ext cx="5998800" cy="25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Haz un programa que imprima la tabla de un número dado por el usuario.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programa que cuente del 00-100, sin multiplicar (usando dos fors).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programa que te diga hola hasta que el usuario diga 404.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736500"/>
            <a:ext cx="8520600" cy="3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ciclo?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38" y="485436"/>
            <a:ext cx="3073415" cy="266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51" y="2571750"/>
            <a:ext cx="3350799" cy="26628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 básica: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426500" y="1152475"/>
            <a:ext cx="429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bloque de código que </a:t>
            </a:r>
            <a:r>
              <a:rPr lang="es"/>
              <a:t>repite</a:t>
            </a:r>
            <a:r>
              <a:rPr lang="es"/>
              <a:t> un determinado número de veces. Tiene dos </a:t>
            </a:r>
            <a:r>
              <a:rPr lang="es"/>
              <a:t>características</a:t>
            </a:r>
            <a:r>
              <a:rPr lang="es"/>
              <a:t> básicas: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Condición: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	</a:t>
            </a:r>
            <a:r>
              <a:rPr lang="es"/>
              <a:t>Puede ser inicial o final.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Ejecución: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 bloque de ejecución sólo se ejecuta cuando la condición se cumple.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736500"/>
            <a:ext cx="8520600" cy="3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rompemos el ciclo?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tiene un fin.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Tus ciclos tienen varias maneras de terminar: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Break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Condición incumplida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Límite de los recursos de la computadora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Ctrl + C  </a:t>
            </a:r>
            <a:endParaRPr sz="18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198" y="447750"/>
            <a:ext cx="3535001" cy="32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42140" l="17902" r="17722" t="34050"/>
          <a:stretch/>
        </p:blipFill>
        <p:spPr>
          <a:xfrm>
            <a:off x="4454163" y="3678400"/>
            <a:ext cx="3311076" cy="12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&amp;&amp; Do While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Condición inicial.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Tiene una variable </a:t>
            </a:r>
            <a:r>
              <a:rPr i="1" lang="es"/>
              <a:t>iterable</a:t>
            </a:r>
            <a:r>
              <a:rPr lang="es"/>
              <a:t>. 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Por lo general empieza en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 sabe priori el número de ejecuciones.  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Condición terminal.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Nótese el punto y coma al final del while.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Asegura mínimo una </a:t>
            </a:r>
            <a:r>
              <a:rPr lang="es"/>
              <a:t>ejecución</a:t>
            </a:r>
            <a:r>
              <a:rPr lang="es"/>
              <a:t>.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75" y="2571750"/>
            <a:ext cx="4535699" cy="27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575" y="2326775"/>
            <a:ext cx="3805450" cy="29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076" y="562138"/>
            <a:ext cx="3140013" cy="40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100" y="658050"/>
            <a:ext cx="3297801" cy="401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6194" y="1178725"/>
            <a:ext cx="3297806" cy="40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939500" y="115397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Scope de una Variable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4939500" y="29177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Es el alcance que tiene. En cuanto sales de las llaves donde se declara la variable, esta deja de existir.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3" y="492926"/>
            <a:ext cx="4572000" cy="415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268" y="762000"/>
            <a:ext cx="4503731" cy="420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62000"/>
            <a:ext cx="4200198" cy="420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mán Keet 3933">
  <a:themeElements>
    <a:clrScheme name="Slate">
      <a:dk1>
        <a:srgbClr val="F7FFF7"/>
      </a:dk1>
      <a:lt1>
        <a:srgbClr val="0081A7"/>
      </a:lt1>
      <a:dk2>
        <a:srgbClr val="15B0C4"/>
      </a:dk2>
      <a:lt2>
        <a:srgbClr val="469FE8"/>
      </a:lt2>
      <a:accent1>
        <a:srgbClr val="FF8552"/>
      </a:accent1>
      <a:accent2>
        <a:srgbClr val="7067CF"/>
      </a:accent2>
      <a:accent3>
        <a:srgbClr val="FED9B7"/>
      </a:accent3>
      <a:accent4>
        <a:srgbClr val="FDFCDC"/>
      </a:accent4>
      <a:accent5>
        <a:srgbClr val="FFD966"/>
      </a:accent5>
      <a:accent6>
        <a:srgbClr val="00AFB9"/>
      </a:accent6>
      <a:hlink>
        <a:srgbClr val="09183F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