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s-MX" b="1" dirty="0" smtClean="0"/>
              <a:t>Condicional</a:t>
            </a:r>
            <a:r>
              <a:rPr lang="en-US" b="1" dirty="0" smtClean="0"/>
              <a:t> If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Carlos Daniel vega Legarda A01026101</a:t>
            </a:r>
            <a:endParaRPr lang="es-MX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la condicional if?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/>
              <a:t>Básicamente, como dice el nombre, es una condición. </a:t>
            </a:r>
            <a:r>
              <a:rPr lang="es-MX" sz="2800" dirty="0"/>
              <a:t>E</a:t>
            </a:r>
            <a:r>
              <a:rPr lang="es-MX" sz="2800" dirty="0" smtClean="0"/>
              <a:t>l </a:t>
            </a:r>
            <a:r>
              <a:rPr lang="es-MX" sz="2800" b="1" dirty="0" smtClean="0"/>
              <a:t>“if” </a:t>
            </a:r>
            <a:r>
              <a:rPr lang="es-MX" sz="2800" dirty="0" smtClean="0"/>
              <a:t>es la parte en la que se pone la condición, y de cumplirse se ejecuta la instrucción dada, y de no cumplirse, pasa a la siguiente condición. </a:t>
            </a:r>
            <a:endParaRPr lang="es-MX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617" y="1749792"/>
            <a:ext cx="4267200" cy="2460308"/>
          </a:xfrm>
          <a:prstGeom prst="rect">
            <a:avLst/>
          </a:prstGeom>
        </p:spPr>
      </p:pic>
      <p:pic>
        <p:nvPicPr>
          <p:cNvPr id="1026" name="Picture 2" descr="Estructuras de control condicionales o de selección e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648" y="4119314"/>
            <a:ext cx="4470299" cy="229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93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Variables y Comparación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800" dirty="0" smtClean="0"/>
              <a:t>Para que una condición If funcione, primero se tienen que definir las variables que va a considerar, es decir, que va a comparar para ver si la condición se cumple o no. La condicional puede maneja 2 variables, la que se le da y con la que compara. La variable compara puede ser compara con cuantas variables quieras. </a:t>
            </a:r>
            <a:endParaRPr lang="es-MX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5" t="10084" r="48640" b="72787"/>
          <a:stretch/>
        </p:blipFill>
        <p:spPr>
          <a:xfrm>
            <a:off x="234460" y="2805724"/>
            <a:ext cx="5262139" cy="17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5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Condición 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228036"/>
            <a:ext cx="6080936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 smtClean="0"/>
              <a:t>Dentro del if, se pone que condición es la  que queremos que ejecute, esto se puede hacer de varias maneras, como por ejemplo:</a:t>
            </a:r>
          </a:p>
          <a:p>
            <a:r>
              <a:rPr lang="es-MX" sz="2400" dirty="0" err="1" smtClean="0"/>
              <a:t>Equals</a:t>
            </a:r>
            <a:r>
              <a:rPr lang="es-MX" sz="2400" dirty="0" smtClean="0"/>
              <a:t> </a:t>
            </a:r>
            <a:r>
              <a:rPr lang="es-MX" sz="2400" b="1" u="sng" dirty="0" smtClean="0"/>
              <a:t>“==“</a:t>
            </a:r>
            <a:r>
              <a:rPr lang="es-MX" sz="2400" dirty="0" smtClean="0"/>
              <a:t> = Que la variable dada sea igual a la que esta en la condición </a:t>
            </a:r>
          </a:p>
          <a:p>
            <a:r>
              <a:rPr lang="es-MX" sz="2400" dirty="0" err="1" smtClean="0"/>
              <a:t>Smaller</a:t>
            </a:r>
            <a:r>
              <a:rPr lang="es-MX" sz="2400" dirty="0" smtClean="0"/>
              <a:t> </a:t>
            </a:r>
            <a:r>
              <a:rPr lang="es-MX" sz="2400" dirty="0" err="1" smtClean="0"/>
              <a:t>or</a:t>
            </a:r>
            <a:r>
              <a:rPr lang="es-MX" sz="2400" dirty="0" smtClean="0"/>
              <a:t> </a:t>
            </a:r>
            <a:r>
              <a:rPr lang="es-MX" sz="2400" dirty="0" err="1" smtClean="0"/>
              <a:t>Equal</a:t>
            </a:r>
            <a:r>
              <a:rPr lang="es-MX" sz="2400" dirty="0" smtClean="0"/>
              <a:t> to </a:t>
            </a:r>
            <a:r>
              <a:rPr lang="es-MX" sz="2400" b="1" u="sng" dirty="0" smtClean="0"/>
              <a:t>“&lt;=“</a:t>
            </a:r>
            <a:r>
              <a:rPr lang="es-MX" sz="2400" dirty="0" smtClean="0"/>
              <a:t> = Que la variable dada sea igual o menor a la que esta en la condición</a:t>
            </a:r>
          </a:p>
          <a:p>
            <a:r>
              <a:rPr lang="es-MX" sz="2400" dirty="0" err="1" smtClean="0"/>
              <a:t>Greater</a:t>
            </a:r>
            <a:r>
              <a:rPr lang="es-MX" sz="2400" dirty="0" smtClean="0"/>
              <a:t> </a:t>
            </a:r>
            <a:r>
              <a:rPr lang="es-MX" sz="2400" dirty="0" err="1" smtClean="0"/>
              <a:t>than</a:t>
            </a:r>
            <a:r>
              <a:rPr lang="es-MX" sz="2400" dirty="0" smtClean="0"/>
              <a:t> </a:t>
            </a:r>
            <a:r>
              <a:rPr lang="es-MX" sz="2400" dirty="0" err="1" smtClean="0"/>
              <a:t>or</a:t>
            </a:r>
            <a:r>
              <a:rPr lang="es-MX" sz="2400" dirty="0" smtClean="0"/>
              <a:t> </a:t>
            </a:r>
            <a:r>
              <a:rPr lang="es-MX" sz="2400" dirty="0" err="1" smtClean="0"/>
              <a:t>equal</a:t>
            </a:r>
            <a:r>
              <a:rPr lang="es-MX" sz="2400" dirty="0" smtClean="0"/>
              <a:t> to </a:t>
            </a:r>
            <a:r>
              <a:rPr lang="es-MX" sz="2400" b="1" u="sng" dirty="0" smtClean="0"/>
              <a:t>“&gt;=“</a:t>
            </a:r>
            <a:r>
              <a:rPr lang="es-MX" sz="2400" dirty="0" smtClean="0"/>
              <a:t> = Que la variable dada sea mayor o igual a la que esta en la condición. </a:t>
            </a:r>
            <a:endParaRPr lang="es-MX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5" t="9808" r="52292" b="43779"/>
          <a:stretch/>
        </p:blipFill>
        <p:spPr>
          <a:xfrm>
            <a:off x="7049476" y="1386585"/>
            <a:ext cx="4517293" cy="48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4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Ejecución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s-MX" sz="2800" dirty="0" smtClean="0"/>
              <a:t>Si es que la condición se cumple, tienes que poner que es lo que quieres que pase dentro del if, y si no se cumple, lo pones fuera del if, en un </a:t>
            </a:r>
            <a:r>
              <a:rPr lang="es-MX" sz="2800" dirty="0" err="1" smtClean="0"/>
              <a:t>else</a:t>
            </a:r>
            <a:r>
              <a:rPr lang="es-MX" sz="2800" dirty="0" smtClean="0"/>
              <a:t>. </a:t>
            </a:r>
            <a:r>
              <a:rPr lang="es-MX" sz="2800" dirty="0" err="1" smtClean="0"/>
              <a:t>Else</a:t>
            </a:r>
            <a:r>
              <a:rPr lang="es-MX" sz="2800" dirty="0" smtClean="0"/>
              <a:t> significa que si no cumple ninguno de los </a:t>
            </a:r>
            <a:r>
              <a:rPr lang="es-MX" sz="2800" dirty="0" err="1" smtClean="0"/>
              <a:t>ifs</a:t>
            </a:r>
            <a:r>
              <a:rPr lang="es-MX" sz="2800" dirty="0" smtClean="0"/>
              <a:t>, este se ejecuta. Esto se pone para que el código no marque error. Se pueden cumplir dos </a:t>
            </a:r>
            <a:r>
              <a:rPr lang="es-MX" sz="2800" dirty="0" err="1" smtClean="0"/>
              <a:t>ifs</a:t>
            </a:r>
            <a:r>
              <a:rPr lang="es-MX" sz="2800" dirty="0" smtClean="0"/>
              <a:t> a la vez. </a:t>
            </a:r>
            <a:endParaRPr lang="es-MX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1" t="9393" r="40558" b="34248"/>
          <a:stretch/>
        </p:blipFill>
        <p:spPr>
          <a:xfrm>
            <a:off x="574431" y="1828970"/>
            <a:ext cx="4997938" cy="44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4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Partes de la condicional IF </a:t>
            </a:r>
            <a:endParaRPr lang="es-MX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1" t="9393" r="40558" b="34248"/>
          <a:stretch/>
        </p:blipFill>
        <p:spPr>
          <a:xfrm>
            <a:off x="3252544" y="1914939"/>
            <a:ext cx="4997938" cy="44233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1785" y="2065867"/>
            <a:ext cx="1664677" cy="4506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Variables</a:t>
            </a:r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8796216" y="3007621"/>
            <a:ext cx="1664677" cy="4506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Condición</a:t>
            </a:r>
            <a:endParaRPr lang="es-MX" dirty="0"/>
          </a:p>
        </p:txBody>
      </p:sp>
      <p:sp>
        <p:nvSpPr>
          <p:cNvPr id="6" name="Rectangle 5"/>
          <p:cNvSpPr/>
          <p:nvPr/>
        </p:nvSpPr>
        <p:spPr>
          <a:xfrm>
            <a:off x="1136834" y="3565119"/>
            <a:ext cx="1664677" cy="4506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Si se cumple condición </a:t>
            </a:r>
            <a:endParaRPr lang="es-MX" dirty="0"/>
          </a:p>
        </p:txBody>
      </p:sp>
      <p:sp>
        <p:nvSpPr>
          <p:cNvPr id="7" name="Rectangle 6"/>
          <p:cNvSpPr/>
          <p:nvPr/>
        </p:nvSpPr>
        <p:spPr>
          <a:xfrm>
            <a:off x="8796216" y="5577580"/>
            <a:ext cx="1664677" cy="4506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Si no se cumple condición </a:t>
            </a:r>
            <a:endParaRPr lang="es-MX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266462" y="2291211"/>
            <a:ext cx="1539630" cy="71641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87785" y="3626338"/>
            <a:ext cx="1285630" cy="123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87785" y="3821724"/>
            <a:ext cx="1285630" cy="4912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87785" y="3893365"/>
            <a:ext cx="1058984" cy="11006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596554" y="5697415"/>
            <a:ext cx="1104961" cy="10550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126892" y="3232964"/>
            <a:ext cx="3574624" cy="13824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159497" y="3302085"/>
            <a:ext cx="3574624" cy="81132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5159497" y="3232965"/>
            <a:ext cx="3636719" cy="158721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5801" y="5021367"/>
            <a:ext cx="1664677" cy="4506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Acciones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859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890954"/>
            <a:ext cx="10131425" cy="1456267"/>
          </a:xfrm>
        </p:spPr>
        <p:txBody>
          <a:bodyPr/>
          <a:lstStyle/>
          <a:p>
            <a:pPr algn="ctr"/>
            <a:r>
              <a:rPr lang="es-MX" dirty="0" smtClean="0"/>
              <a:t>¡Gracias por su atención! </a:t>
            </a:r>
            <a:endParaRPr lang="es-MX" dirty="0"/>
          </a:p>
        </p:txBody>
      </p:sp>
      <p:pic>
        <p:nvPicPr>
          <p:cNvPr id="2050" name="Picture 2" descr="EN ESTOS LUGARES SERÁ OBLIGATORIO EL USO DE CUBREBOCAS – La Noti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65" y="2436399"/>
            <a:ext cx="6706333" cy="377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43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314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Condicional If</vt:lpstr>
      <vt:lpstr>¿Qué es la condicional if?</vt:lpstr>
      <vt:lpstr>Variables y Comparación</vt:lpstr>
      <vt:lpstr>Condición </vt:lpstr>
      <vt:lpstr>Ejecución</vt:lpstr>
      <vt:lpstr>Partes de la condicional IF </vt:lpstr>
      <vt:lpstr>¡Gracias por su atención!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2020-08-05T20:01:33Z</dcterms:created>
  <dcterms:modified xsi:type="dcterms:W3CDTF">2020-08-13T22:45:37Z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