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E075C-3D17-4ED1-B038-17066359822A}" v="1" dt="2020-07-08T14:00:1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Pérez" userId="8ac5f2cdec0142d8" providerId="LiveId" clId="{CD7E075C-3D17-4ED1-B038-17066359822A}"/>
    <pc:docChg chg="custSel addSld delSld modSld sldOrd">
      <pc:chgData name="Jorge Pérez" userId="8ac5f2cdec0142d8" providerId="LiveId" clId="{CD7E075C-3D17-4ED1-B038-17066359822A}" dt="2020-07-08T14:07:02.243" v="106" actId="47"/>
      <pc:docMkLst>
        <pc:docMk/>
      </pc:docMkLst>
      <pc:sldChg chg="modSp mod">
        <pc:chgData name="Jorge Pérez" userId="8ac5f2cdec0142d8" providerId="LiveId" clId="{CD7E075C-3D17-4ED1-B038-17066359822A}" dt="2020-07-08T14:06:56.025" v="105" actId="20577"/>
        <pc:sldMkLst>
          <pc:docMk/>
          <pc:sldMk cId="1820452003" sldId="256"/>
        </pc:sldMkLst>
        <pc:spChg chg="mod">
          <ac:chgData name="Jorge Pérez" userId="8ac5f2cdec0142d8" providerId="LiveId" clId="{CD7E075C-3D17-4ED1-B038-17066359822A}" dt="2020-07-08T14:06:43.222" v="85" actId="20577"/>
          <ac:spMkLst>
            <pc:docMk/>
            <pc:sldMk cId="1820452003" sldId="256"/>
            <ac:spMk id="2" creationId="{396CC000-8F84-4428-8E22-73F41D4C7611}"/>
          </ac:spMkLst>
        </pc:spChg>
        <pc:spChg chg="mod">
          <ac:chgData name="Jorge Pérez" userId="8ac5f2cdec0142d8" providerId="LiveId" clId="{CD7E075C-3D17-4ED1-B038-17066359822A}" dt="2020-07-08T14:06:56.025" v="105" actId="20577"/>
          <ac:spMkLst>
            <pc:docMk/>
            <pc:sldMk cId="1820452003" sldId="256"/>
            <ac:spMk id="3" creationId="{6D2A1668-6FE2-46EB-A07B-32F827D32E05}"/>
          </ac:spMkLst>
        </pc:spChg>
      </pc:sldChg>
      <pc:sldChg chg="del">
        <pc:chgData name="Jorge Pérez" userId="8ac5f2cdec0142d8" providerId="LiveId" clId="{CD7E075C-3D17-4ED1-B038-17066359822A}" dt="2020-07-08T13:54:15.482" v="28" actId="47"/>
        <pc:sldMkLst>
          <pc:docMk/>
          <pc:sldMk cId="226465575" sldId="258"/>
        </pc:sldMkLst>
      </pc:sldChg>
      <pc:sldChg chg="modSp new mod">
        <pc:chgData name="Jorge Pérez" userId="8ac5f2cdec0142d8" providerId="LiveId" clId="{CD7E075C-3D17-4ED1-B038-17066359822A}" dt="2020-07-08T13:53:58.787" v="17" actId="20577"/>
        <pc:sldMkLst>
          <pc:docMk/>
          <pc:sldMk cId="3711117814" sldId="259"/>
        </pc:sldMkLst>
        <pc:spChg chg="mod">
          <ac:chgData name="Jorge Pérez" userId="8ac5f2cdec0142d8" providerId="LiveId" clId="{CD7E075C-3D17-4ED1-B038-17066359822A}" dt="2020-07-08T13:53:58.787" v="17" actId="20577"/>
          <ac:spMkLst>
            <pc:docMk/>
            <pc:sldMk cId="3711117814" sldId="259"/>
            <ac:spMk id="2" creationId="{0E2E8355-4D3E-4CDC-9DEA-D4A65453FB07}"/>
          </ac:spMkLst>
        </pc:spChg>
      </pc:sldChg>
      <pc:sldChg chg="modSp new del mod ord">
        <pc:chgData name="Jorge Pérez" userId="8ac5f2cdec0142d8" providerId="LiveId" clId="{CD7E075C-3D17-4ED1-B038-17066359822A}" dt="2020-07-08T14:07:02.243" v="106" actId="47"/>
        <pc:sldMkLst>
          <pc:docMk/>
          <pc:sldMk cId="735427778" sldId="260"/>
        </pc:sldMkLst>
        <pc:spChg chg="mod">
          <ac:chgData name="Jorge Pérez" userId="8ac5f2cdec0142d8" providerId="LiveId" clId="{CD7E075C-3D17-4ED1-B038-17066359822A}" dt="2020-07-08T13:54:13.196" v="27" actId="20577"/>
          <ac:spMkLst>
            <pc:docMk/>
            <pc:sldMk cId="735427778" sldId="260"/>
            <ac:spMk id="2" creationId="{87ED5EB6-6DA8-4B2D-8ACD-6CBDA1E151D4}"/>
          </ac:spMkLst>
        </pc:spChg>
      </pc:sldChg>
      <pc:sldChg chg="modSp add mod">
        <pc:chgData name="Jorge Pérez" userId="8ac5f2cdec0142d8" providerId="LiveId" clId="{CD7E075C-3D17-4ED1-B038-17066359822A}" dt="2020-07-08T14:00:41.871" v="72" actId="20577"/>
        <pc:sldMkLst>
          <pc:docMk/>
          <pc:sldMk cId="2559133315" sldId="261"/>
        </pc:sldMkLst>
        <pc:spChg chg="mod">
          <ac:chgData name="Jorge Pérez" userId="8ac5f2cdec0142d8" providerId="LiveId" clId="{CD7E075C-3D17-4ED1-B038-17066359822A}" dt="2020-07-08T14:00:29.991" v="59" actId="20577"/>
          <ac:spMkLst>
            <pc:docMk/>
            <pc:sldMk cId="2559133315" sldId="261"/>
            <ac:spMk id="2" creationId="{5F65D637-30C1-4CB8-A74F-6F2A14F60439}"/>
          </ac:spMkLst>
        </pc:spChg>
        <pc:spChg chg="mod">
          <ac:chgData name="Jorge Pérez" userId="8ac5f2cdec0142d8" providerId="LiveId" clId="{CD7E075C-3D17-4ED1-B038-17066359822A}" dt="2020-07-08T14:00:36.537" v="64" actId="20577"/>
          <ac:spMkLst>
            <pc:docMk/>
            <pc:sldMk cId="2559133315" sldId="261"/>
            <ac:spMk id="3" creationId="{89E3273C-1504-4793-BEC0-D51F726E17F0}"/>
          </ac:spMkLst>
        </pc:spChg>
        <pc:spChg chg="mod">
          <ac:chgData name="Jorge Pérez" userId="8ac5f2cdec0142d8" providerId="LiveId" clId="{CD7E075C-3D17-4ED1-B038-17066359822A}" dt="2020-07-08T14:00:41.871" v="72" actId="20577"/>
          <ac:spMkLst>
            <pc:docMk/>
            <pc:sldMk cId="2559133315" sldId="261"/>
            <ac:spMk id="5" creationId="{600BD7BE-C156-4120-A00B-851C32CD11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64FD-ABBE-4131-AC9C-A037FAB49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9BC40-3E85-4B07-85B4-4783E7E2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BA2CA-C1C8-43F8-AB0E-50B69C3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297B6-1ABA-44ED-8AC8-D9696DFE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26D1D-92B9-4513-816F-07188DC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9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7FA9B-7973-4C04-A711-AEE3F49F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185C8-1B6D-40BD-981B-BF874427C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BD3DE-F22E-489A-9091-F5841089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89B1C-6249-4BA2-9FCE-FE3C68D7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D68AB-6873-4949-86B5-B747207C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75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271DB-C3EA-49B6-8FFA-1A5D1E526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91094A-61CD-46CA-9DA4-BE76A39F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394F1-F37A-4F1D-914D-0CED220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285BF-D851-4692-A316-888CC8DD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21B36-AC78-4A8B-A326-B01A75EA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28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6C664-A5DF-4AF6-96E6-2C2F9079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B9658E-10FB-4956-8FF8-63B1FFBD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7DC6B-5893-4319-ADEF-EA0699B0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BEE62-927C-47E3-A7EE-396777CB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D6A94-C9CC-4F42-8EA4-3E52E533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6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04AF6-3EA6-4797-A132-843BFD7F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AD506-7015-402F-A48A-1ADDDFB7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72EF1-566A-42D3-9A65-CE20DB3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382EA-8264-4781-AD67-FBD7789F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D17681-466B-4E40-A190-27A1188E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84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94F6-3539-45CF-8E9F-AD63EC65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5981F-FC2A-494D-A6A7-44584CABA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780917-CFF2-4E87-B195-F31824CF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373AE-945E-4C28-95D8-A9534C05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33C034-F91A-459E-8C04-B024675F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6E18F-283D-40D8-9F14-2D05A72A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85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3EC64-B479-4E0C-AEDA-C09444EC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82F21-5ECA-4A86-AD84-EDA0AA87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73140-60CE-4426-9BD3-CAFFCFB6F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BCC792-440D-4EBA-BF25-88877BD72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4C5E63-B94E-49E8-B5C8-FB0014646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D6C57B-AA1F-46CF-B038-F0597C7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E898AB-5C58-483E-8D7D-A2F7ED80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18908E-B844-44C7-AA13-D1B787A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5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AE4E-6BA9-47CF-AFCC-A783A752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FEDB3-E337-4D6F-9231-C808C8D5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53BB10-C25F-40F9-A05B-C2655C56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9DA79F-3533-40F5-9A75-DC72812F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9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21FAF3-64F5-4452-B005-FD53E863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4C012A-9FE0-479E-8413-29477E28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74FA42-47EE-40AD-8A84-6D996FF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16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9857-5988-45A6-85E5-DC5466AB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C0EB1-F5A5-45FF-A79C-46F762A1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A10524-6453-4F65-851B-25162E42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638ED4-50C9-405C-B4C8-66118835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C97702-F081-44C4-8893-85E2F8F8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0BD0-4690-4245-8CAF-33011125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6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4FFFE-4845-429C-BE31-43312E22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D42519-0818-49EF-A6CE-8A94D0A40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9A88DD-CEF4-45CE-AF59-8EE86D747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A276B-E2FD-4770-B795-4A87C5F1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8A67C-FD1F-4AA1-85B1-3ACEB034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FE259-3E83-4FD4-8A6C-E8265C04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7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36ACAB-1C09-4626-852F-B53DF611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34B491-C669-4E4B-AA17-372148AA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A098B-35A5-4A4A-ADCD-E5FF88A6D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0F2C-8211-44BC-8119-064499A1BA46}" type="datetimeFigureOut">
              <a:rPr lang="es-MX" smtClean="0"/>
              <a:t>08/07/2020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8D1D-6F17-4159-91A8-46C0BB7FD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32989-9221-46E8-8C5E-D8DF0A29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A9D4-3536-4DB4-88BE-39228C2EF1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4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CC000-8F84-4428-8E22-73F41D4C7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FTC CODING P1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A1668-6FE2-46EB-A07B-32F827D32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Jorge Pérez</a:t>
            </a:r>
          </a:p>
        </p:txBody>
      </p:sp>
    </p:spTree>
    <p:extLst>
      <p:ext uri="{BB962C8B-B14F-4D97-AF65-F5344CB8AC3E}">
        <p14:creationId xmlns:p14="http://schemas.microsoft.com/office/powerpoint/2010/main" val="18204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D637-30C1-4CB8-A74F-6F2A14F6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3273C-1504-4793-BEC0-D51F726E1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FTC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6B7F1-ECD1-4FF1-B4C8-44DD87411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Todos los motores son genéricos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0BD7BE-C156-4120-A00B-851C32CD1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FRC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D7F68F-79C5-4A81-B802-C9012DDC0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Se pone el tipo del objeto</a:t>
            </a:r>
          </a:p>
        </p:txBody>
      </p:sp>
    </p:spTree>
    <p:extLst>
      <p:ext uri="{BB962C8B-B14F-4D97-AF65-F5344CB8AC3E}">
        <p14:creationId xmlns:p14="http://schemas.microsoft.com/office/powerpoint/2010/main" val="1056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D637-30C1-4CB8-A74F-6F2A14F6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SERVO MOTORES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3273C-1504-4793-BEC0-D51F726E1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Servo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6B7F1-ECD1-4FF1-B4C8-44DD87411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Todos los motores son genéricos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0BD7BE-C156-4120-A00B-851C32CD1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 err="1"/>
              <a:t>CRServo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D7F68F-79C5-4A81-B802-C9012DDC0A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MX" dirty="0"/>
              <a:t>Se pone el tipo del objeto</a:t>
            </a:r>
          </a:p>
        </p:txBody>
      </p:sp>
    </p:spTree>
    <p:extLst>
      <p:ext uri="{BB962C8B-B14F-4D97-AF65-F5344CB8AC3E}">
        <p14:creationId xmlns:p14="http://schemas.microsoft.com/office/powerpoint/2010/main" val="255913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E8355-4D3E-4CDC-9DEA-D4A65453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GamePad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5F37D-8702-4521-B6BD-DE452DF8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38F25-0B3A-4794-AD2E-1CC52CD0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117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FTC CODING P1</vt:lpstr>
      <vt:lpstr>MOTORES</vt:lpstr>
      <vt:lpstr>SERVO MOTORES</vt:lpstr>
      <vt:lpstr>GamePad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Pérez</dc:creator>
  <cp:lastModifiedBy>Jorge Pérez</cp:lastModifiedBy>
  <cp:revision>1</cp:revision>
  <dcterms:created xsi:type="dcterms:W3CDTF">2020-07-08T05:12:24Z</dcterms:created>
  <dcterms:modified xsi:type="dcterms:W3CDTF">2020-07-08T14:07:28Z</dcterms:modified>
</cp:coreProperties>
</file>