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9" r:id="rId3"/>
    <p:sldId id="275" r:id="rId4"/>
    <p:sldId id="286" r:id="rId5"/>
    <p:sldId id="276" r:id="rId6"/>
    <p:sldId id="277" r:id="rId7"/>
    <p:sldId id="287" r:id="rId8"/>
    <p:sldId id="288" r:id="rId9"/>
    <p:sldId id="262" r:id="rId10"/>
    <p:sldId id="258" r:id="rId11"/>
    <p:sldId id="289" r:id="rId12"/>
    <p:sldId id="264" r:id="rId13"/>
    <p:sldId id="265" r:id="rId14"/>
    <p:sldId id="261" r:id="rId15"/>
    <p:sldId id="263" r:id="rId16"/>
    <p:sldId id="280" r:id="rId17"/>
    <p:sldId id="29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75FF33-96CF-41C8-99E5-78F48A51284A}">
  <a:tblStyle styleId="{0D75FF33-96CF-41C8-99E5-78F48A5128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Google Shape;17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Google Shape;17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249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6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326" name="Google Shape;326;p6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6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338" name="Google Shape;338;p6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50" name="Google Shape;350;p6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63" name="Google Shape;363;p6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79" name="Google Shape;379;p6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92" name="Google Shape;392;p6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6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405" name="Google Shape;405;p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CUSTOM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2"/>
          <p:cNvSpPr/>
          <p:nvPr/>
        </p:nvSpPr>
        <p:spPr>
          <a:xfrm>
            <a:off x="28774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2"/>
          <p:cNvSpPr/>
          <p:nvPr/>
        </p:nvSpPr>
        <p:spPr>
          <a:xfrm>
            <a:off x="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2"/>
          <p:cNvSpPr/>
          <p:nvPr/>
        </p:nvSpPr>
        <p:spPr>
          <a:xfrm>
            <a:off x="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2"/>
          <p:cNvSpPr/>
          <p:nvPr/>
        </p:nvSpPr>
        <p:spPr>
          <a:xfrm>
            <a:off x="86326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2"/>
          <p:cNvSpPr/>
          <p:nvPr/>
        </p:nvSpPr>
        <p:spPr>
          <a:xfrm rot="10800000">
            <a:off x="716253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2"/>
          <p:cNvSpPr/>
          <p:nvPr/>
        </p:nvSpPr>
        <p:spPr>
          <a:xfrm rot="10800000">
            <a:off x="888907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2"/>
          <p:cNvSpPr/>
          <p:nvPr/>
        </p:nvSpPr>
        <p:spPr>
          <a:xfrm rot="10800000">
            <a:off x="888907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2"/>
          <p:cNvSpPr/>
          <p:nvPr/>
        </p:nvSpPr>
        <p:spPr>
          <a:xfrm rot="10800000">
            <a:off x="601933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2"/>
          <p:cNvSpPr/>
          <p:nvPr/>
        </p:nvSpPr>
        <p:spPr>
          <a:xfrm>
            <a:off x="172653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2"/>
          <p:cNvSpPr/>
          <p:nvPr/>
        </p:nvSpPr>
        <p:spPr>
          <a:xfrm>
            <a:off x="0" y="4591986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2"/>
          <p:cNvSpPr/>
          <p:nvPr/>
        </p:nvSpPr>
        <p:spPr>
          <a:xfrm>
            <a:off x="2869735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2"/>
          <p:cNvSpPr/>
          <p:nvPr/>
        </p:nvSpPr>
        <p:spPr>
          <a:xfrm rot="10800000" flipH="1">
            <a:off x="4876124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2"/>
          <p:cNvSpPr/>
          <p:nvPr/>
        </p:nvSpPr>
        <p:spPr>
          <a:xfrm rot="10800000" flipH="1">
            <a:off x="545164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2"/>
          <p:cNvSpPr/>
          <p:nvPr/>
        </p:nvSpPr>
        <p:spPr>
          <a:xfrm rot="10800000" flipH="1">
            <a:off x="8889070" y="34428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2"/>
          <p:cNvSpPr/>
          <p:nvPr/>
        </p:nvSpPr>
        <p:spPr>
          <a:xfrm rot="10800000" flipH="1">
            <a:off x="888907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2"/>
          <p:cNvSpPr/>
          <p:nvPr/>
        </p:nvSpPr>
        <p:spPr>
          <a:xfrm rot="10800000">
            <a:off x="8601321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2"/>
          <p:cNvSpPr/>
          <p:nvPr/>
        </p:nvSpPr>
        <p:spPr>
          <a:xfrm rot="10800000">
            <a:off x="888907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2"/>
          <p:cNvSpPr/>
          <p:nvPr/>
        </p:nvSpPr>
        <p:spPr>
          <a:xfrm rot="10800000">
            <a:off x="7450294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2"/>
          <p:cNvSpPr/>
          <p:nvPr/>
        </p:nvSpPr>
        <p:spPr>
          <a:xfrm>
            <a:off x="287749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2"/>
          <p:cNvSpPr/>
          <p:nvPr/>
        </p:nvSpPr>
        <p:spPr>
          <a:xfrm>
            <a:off x="0" y="373012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2"/>
          <p:cNvSpPr/>
          <p:nvPr/>
        </p:nvSpPr>
        <p:spPr>
          <a:xfrm>
            <a:off x="1438775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2"/>
          <p:cNvSpPr/>
          <p:nvPr/>
        </p:nvSpPr>
        <p:spPr>
          <a:xfrm rot="10800000" flipH="1">
            <a:off x="602715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2"/>
          <p:cNvSpPr/>
          <p:nvPr/>
        </p:nvSpPr>
        <p:spPr>
          <a:xfrm rot="10800000" flipH="1">
            <a:off x="745811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2"/>
          <p:cNvSpPr/>
          <p:nvPr/>
        </p:nvSpPr>
        <p:spPr>
          <a:xfrm rot="10800000" flipH="1">
            <a:off x="8889070" y="4017412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2"/>
          <p:cNvSpPr/>
          <p:nvPr/>
        </p:nvSpPr>
        <p:spPr>
          <a:xfrm>
            <a:off x="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2"/>
          <p:cNvSpPr/>
          <p:nvPr/>
        </p:nvSpPr>
        <p:spPr>
          <a:xfrm>
            <a:off x="0" y="17191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2"/>
          <p:cNvSpPr/>
          <p:nvPr/>
        </p:nvSpPr>
        <p:spPr>
          <a:xfrm>
            <a:off x="172653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2"/>
          <p:cNvSpPr/>
          <p:nvPr/>
        </p:nvSpPr>
        <p:spPr>
          <a:xfrm>
            <a:off x="401294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2"/>
          <p:cNvSpPr/>
          <p:nvPr/>
        </p:nvSpPr>
        <p:spPr>
          <a:xfrm rot="10800000">
            <a:off x="8889070" y="229374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2"/>
          <p:cNvSpPr/>
          <p:nvPr/>
        </p:nvSpPr>
        <p:spPr>
          <a:xfrm rot="10800000">
            <a:off x="8889070" y="57002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2"/>
          <p:cNvSpPr/>
          <p:nvPr/>
        </p:nvSpPr>
        <p:spPr>
          <a:xfrm rot="10800000">
            <a:off x="8313559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2"/>
          <p:cNvSpPr/>
          <p:nvPr/>
        </p:nvSpPr>
        <p:spPr>
          <a:xfrm rot="10800000">
            <a:off x="6874784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2"/>
          <p:cNvSpPr/>
          <p:nvPr/>
        </p:nvSpPr>
        <p:spPr>
          <a:xfrm rot="10800000">
            <a:off x="5159977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2"/>
          <p:cNvSpPr/>
          <p:nvPr/>
        </p:nvSpPr>
        <p:spPr>
          <a:xfrm>
            <a:off x="0" y="258097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2"/>
          <p:cNvSpPr/>
          <p:nvPr/>
        </p:nvSpPr>
        <p:spPr>
          <a:xfrm>
            <a:off x="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2"/>
          <p:cNvSpPr/>
          <p:nvPr/>
        </p:nvSpPr>
        <p:spPr>
          <a:xfrm>
            <a:off x="575510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2"/>
          <p:cNvSpPr/>
          <p:nvPr/>
        </p:nvSpPr>
        <p:spPr>
          <a:xfrm>
            <a:off x="201428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2"/>
          <p:cNvSpPr/>
          <p:nvPr/>
        </p:nvSpPr>
        <p:spPr>
          <a:xfrm>
            <a:off x="3729092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2"/>
          <p:cNvSpPr/>
          <p:nvPr/>
        </p:nvSpPr>
        <p:spPr>
          <a:xfrm rot="10800000" flipH="1">
            <a:off x="458837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2"/>
          <p:cNvSpPr/>
          <p:nvPr/>
        </p:nvSpPr>
        <p:spPr>
          <a:xfrm rot="10800000" flipH="1">
            <a:off x="631490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2"/>
          <p:cNvSpPr/>
          <p:nvPr/>
        </p:nvSpPr>
        <p:spPr>
          <a:xfrm rot="10800000" flipH="1">
            <a:off x="888907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2"/>
          <p:cNvSpPr/>
          <p:nvPr/>
        </p:nvSpPr>
        <p:spPr>
          <a:xfrm rot="10800000" flipH="1">
            <a:off x="860131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2"/>
          <p:cNvSpPr/>
          <p:nvPr/>
        </p:nvSpPr>
        <p:spPr>
          <a:xfrm>
            <a:off x="3729092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2"/>
          <p:cNvSpPr/>
          <p:nvPr/>
        </p:nvSpPr>
        <p:spPr>
          <a:xfrm>
            <a:off x="0" y="2293749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2"/>
          <p:cNvSpPr/>
          <p:nvPr/>
        </p:nvSpPr>
        <p:spPr>
          <a:xfrm>
            <a:off x="57551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2"/>
          <p:cNvSpPr/>
          <p:nvPr/>
        </p:nvSpPr>
        <p:spPr>
          <a:xfrm>
            <a:off x="115102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2"/>
          <p:cNvSpPr/>
          <p:nvPr/>
        </p:nvSpPr>
        <p:spPr>
          <a:xfrm>
            <a:off x="258198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2"/>
          <p:cNvSpPr/>
          <p:nvPr/>
        </p:nvSpPr>
        <p:spPr>
          <a:xfrm>
            <a:off x="315749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2"/>
          <p:cNvSpPr/>
          <p:nvPr/>
        </p:nvSpPr>
        <p:spPr>
          <a:xfrm rot="10800000">
            <a:off x="888907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2"/>
          <p:cNvSpPr/>
          <p:nvPr/>
        </p:nvSpPr>
        <p:spPr>
          <a:xfrm rot="10800000">
            <a:off x="7738049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2"/>
          <p:cNvSpPr/>
          <p:nvPr/>
        </p:nvSpPr>
        <p:spPr>
          <a:xfrm rot="10800000">
            <a:off x="659484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2"/>
          <p:cNvSpPr/>
          <p:nvPr/>
        </p:nvSpPr>
        <p:spPr>
          <a:xfrm rot="10800000">
            <a:off x="458837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2"/>
          <p:cNvSpPr/>
          <p:nvPr/>
        </p:nvSpPr>
        <p:spPr>
          <a:xfrm>
            <a:off x="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2"/>
          <p:cNvSpPr/>
          <p:nvPr/>
        </p:nvSpPr>
        <p:spPr>
          <a:xfrm>
            <a:off x="115102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12"/>
          <p:cNvSpPr/>
          <p:nvPr/>
        </p:nvSpPr>
        <p:spPr>
          <a:xfrm>
            <a:off x="229422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2"/>
          <p:cNvSpPr/>
          <p:nvPr/>
        </p:nvSpPr>
        <p:spPr>
          <a:xfrm>
            <a:off x="43006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2"/>
          <p:cNvSpPr/>
          <p:nvPr/>
        </p:nvSpPr>
        <p:spPr>
          <a:xfrm rot="10800000" flipH="1">
            <a:off x="8317467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2"/>
          <p:cNvSpPr/>
          <p:nvPr/>
        </p:nvSpPr>
        <p:spPr>
          <a:xfrm rot="10800000" flipH="1">
            <a:off x="516388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2"/>
          <p:cNvSpPr/>
          <p:nvPr/>
        </p:nvSpPr>
        <p:spPr>
          <a:xfrm rot="10800000" flipH="1">
            <a:off x="57393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2"/>
          <p:cNvSpPr/>
          <p:nvPr/>
        </p:nvSpPr>
        <p:spPr>
          <a:xfrm rot="10800000" flipH="1">
            <a:off x="717035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2"/>
          <p:cNvSpPr/>
          <p:nvPr/>
        </p:nvSpPr>
        <p:spPr>
          <a:xfrm rot="10800000" flipH="1">
            <a:off x="774586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2"/>
          <p:cNvSpPr/>
          <p:nvPr/>
        </p:nvSpPr>
        <p:spPr>
          <a:xfrm rot="10800000" flipH="1">
            <a:off x="8889070" y="4591986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2"/>
          <p:cNvSpPr/>
          <p:nvPr/>
        </p:nvSpPr>
        <p:spPr>
          <a:xfrm rot="10800000" flipH="1">
            <a:off x="8889070" y="2580975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2"/>
          <p:cNvSpPr/>
          <p:nvPr/>
        </p:nvSpPr>
        <p:spPr>
          <a:xfrm>
            <a:off x="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2"/>
          <p:cNvSpPr/>
          <p:nvPr/>
        </p:nvSpPr>
        <p:spPr>
          <a:xfrm>
            <a:off x="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12"/>
          <p:cNvSpPr/>
          <p:nvPr/>
        </p:nvSpPr>
        <p:spPr>
          <a:xfrm>
            <a:off x="201428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2"/>
          <p:cNvSpPr/>
          <p:nvPr/>
        </p:nvSpPr>
        <p:spPr>
          <a:xfrm>
            <a:off x="430069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12"/>
          <p:cNvSpPr/>
          <p:nvPr/>
        </p:nvSpPr>
        <p:spPr>
          <a:xfrm rot="10800000">
            <a:off x="888907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2"/>
          <p:cNvSpPr/>
          <p:nvPr/>
        </p:nvSpPr>
        <p:spPr>
          <a:xfrm rot="10800000">
            <a:off x="888907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2"/>
          <p:cNvSpPr/>
          <p:nvPr/>
        </p:nvSpPr>
        <p:spPr>
          <a:xfrm rot="10800000">
            <a:off x="6307090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2"/>
          <p:cNvSpPr/>
          <p:nvPr/>
        </p:nvSpPr>
        <p:spPr>
          <a:xfrm rot="10800000">
            <a:off x="5447732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2"/>
          <p:cNvSpPr/>
          <p:nvPr/>
        </p:nvSpPr>
        <p:spPr>
          <a:xfrm>
            <a:off x="0" y="344283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12"/>
          <p:cNvSpPr/>
          <p:nvPr/>
        </p:nvSpPr>
        <p:spPr>
          <a:xfrm>
            <a:off x="0" y="40174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12"/>
          <p:cNvSpPr/>
          <p:nvPr/>
        </p:nvSpPr>
        <p:spPr>
          <a:xfrm>
            <a:off x="258198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2"/>
          <p:cNvSpPr/>
          <p:nvPr/>
        </p:nvSpPr>
        <p:spPr>
          <a:xfrm>
            <a:off x="3441337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2"/>
          <p:cNvSpPr/>
          <p:nvPr/>
        </p:nvSpPr>
        <p:spPr>
          <a:xfrm rot="10800000" flipH="1">
            <a:off x="660266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2"/>
          <p:cNvSpPr/>
          <p:nvPr/>
        </p:nvSpPr>
        <p:spPr>
          <a:xfrm rot="10800000" flipH="1">
            <a:off x="888907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2"/>
          <p:cNvSpPr/>
          <p:nvPr/>
        </p:nvSpPr>
        <p:spPr>
          <a:xfrm rot="10800000" flipH="1">
            <a:off x="8889070" y="3155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12"/>
          <p:cNvSpPr/>
          <p:nvPr/>
        </p:nvSpPr>
        <p:spPr>
          <a:xfrm>
            <a:off x="0" y="570025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2"/>
          <p:cNvSpPr/>
          <p:nvPr/>
        </p:nvSpPr>
        <p:spPr>
          <a:xfrm>
            <a:off x="3441337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2"/>
          <p:cNvSpPr/>
          <p:nvPr/>
        </p:nvSpPr>
        <p:spPr>
          <a:xfrm>
            <a:off x="2294225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2"/>
          <p:cNvSpPr/>
          <p:nvPr/>
        </p:nvSpPr>
        <p:spPr>
          <a:xfrm rot="10800000">
            <a:off x="487613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2"/>
          <p:cNvSpPr/>
          <p:nvPr/>
        </p:nvSpPr>
        <p:spPr>
          <a:xfrm rot="10800000">
            <a:off x="8889070" y="17191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2"/>
          <p:cNvSpPr/>
          <p:nvPr/>
        </p:nvSpPr>
        <p:spPr>
          <a:xfrm rot="10800000">
            <a:off x="8025804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12"/>
          <p:cNvSpPr/>
          <p:nvPr/>
        </p:nvSpPr>
        <p:spPr>
          <a:xfrm rot="10800000">
            <a:off x="573158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12"/>
          <p:cNvSpPr/>
          <p:nvPr/>
        </p:nvSpPr>
        <p:spPr>
          <a:xfrm>
            <a:off x="401294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12"/>
          <p:cNvSpPr/>
          <p:nvPr/>
        </p:nvSpPr>
        <p:spPr>
          <a:xfrm>
            <a:off x="0" y="3155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2"/>
          <p:cNvSpPr/>
          <p:nvPr/>
        </p:nvSpPr>
        <p:spPr>
          <a:xfrm>
            <a:off x="863265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12"/>
          <p:cNvSpPr/>
          <p:nvPr/>
        </p:nvSpPr>
        <p:spPr>
          <a:xfrm>
            <a:off x="315749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2"/>
          <p:cNvSpPr/>
          <p:nvPr/>
        </p:nvSpPr>
        <p:spPr>
          <a:xfrm rot="10800000" flipH="1">
            <a:off x="8029712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2"/>
          <p:cNvSpPr/>
          <p:nvPr/>
        </p:nvSpPr>
        <p:spPr>
          <a:xfrm rot="10800000" flipH="1">
            <a:off x="8889070" y="373012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2"/>
          <p:cNvSpPr/>
          <p:nvPr/>
        </p:nvSpPr>
        <p:spPr>
          <a:xfrm rot="10800000" flipH="1">
            <a:off x="688260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2"/>
          <p:cNvSpPr txBox="1">
            <a:spLocks noGrp="1"/>
          </p:cNvSpPr>
          <p:nvPr>
            <p:ph type="sldNum" idx="12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13" name="Google Shape;713;p12"/>
          <p:cNvSpPr/>
          <p:nvPr/>
        </p:nvSpPr>
        <p:spPr>
          <a:xfrm>
            <a:off x="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2"/>
          <p:cNvSpPr/>
          <p:nvPr/>
        </p:nvSpPr>
        <p:spPr>
          <a:xfrm>
            <a:off x="143877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2"/>
          <p:cNvSpPr/>
          <p:nvPr/>
        </p:nvSpPr>
        <p:spPr>
          <a:xfrm>
            <a:off x="286973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Slab"/>
              <a:buNone/>
              <a:defRPr sz="3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 Regular"/>
              <a:buChar char="▪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 Regular"/>
              <a:buChar char="□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 Regular"/>
              <a:buChar char="▫"/>
              <a:defRPr sz="24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tctechnh.github.io/ftc_app/doc/javadoc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github.com/ftctechnh/ftc_ap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RST-Tech-Challenge/SkyStone/tree/master/FtcRobotController/src/main/java/org/firstinspires/ftc/robotcontroller/external/sampl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ftctechnh/ftc_app/blob/master/FtcRobotController/src/main/java/org/firstinspires/ftc/robotcontroller/external/samples/BasicOpMode_Iterative.java" TargetMode="External"/><Relationship Id="rId4" Type="http://schemas.openxmlformats.org/officeDocument/2006/relationships/hyperlink" Target="https://github.com/ftctechnh/ftc_app/blob/master/FtcRobotController/src/main/java/org/firstinspires/ftc/robotcontroller/external/samples/BasicOpMode_Linear.jav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RST-Tech-Challenge/SkyStone/blob/master/FtcRobotController/src/main/java/org/firstinspires/ftc/robotcontroller/external/samples/PushbotAutoDriveByEncoder_Linear.jav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FTC CODING</a:t>
            </a:r>
            <a:br>
              <a:rPr lang="es-MX" dirty="0"/>
            </a:br>
            <a:r>
              <a:rPr lang="es-MX" dirty="0"/>
              <a:t>Parte 1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71F9072-E474-4A40-BA7D-D529207CFDE1}"/>
              </a:ext>
            </a:extLst>
          </p:cNvPr>
          <p:cNvSpPr txBox="1"/>
          <p:nvPr/>
        </p:nvSpPr>
        <p:spPr>
          <a:xfrm>
            <a:off x="7211683" y="4641011"/>
            <a:ext cx="1621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Jorge Pérez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7"/>
          <p:cNvSpPr txBox="1">
            <a:spLocks noGrp="1"/>
          </p:cNvSpPr>
          <p:nvPr>
            <p:ph type="ctrTitle" idx="4294967295"/>
          </p:nvPr>
        </p:nvSpPr>
        <p:spPr>
          <a:xfrm>
            <a:off x="1141750" y="1198272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dirty="0" err="1"/>
              <a:t>Docs</a:t>
            </a:r>
            <a:r>
              <a:rPr lang="en" sz="6000" dirty="0"/>
              <a:t>!</a:t>
            </a:r>
            <a:endParaRPr sz="6000" dirty="0"/>
          </a:p>
        </p:txBody>
      </p:sp>
      <p:sp>
        <p:nvSpPr>
          <p:cNvPr id="1495" name="Google Shape;1495;p17"/>
          <p:cNvSpPr txBox="1">
            <a:spLocks noGrp="1"/>
          </p:cNvSpPr>
          <p:nvPr>
            <p:ph type="subTitle" idx="4294967295"/>
          </p:nvPr>
        </p:nvSpPr>
        <p:spPr>
          <a:xfrm>
            <a:off x="1141750" y="1936647"/>
            <a:ext cx="40242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>
                <a:latin typeface="Muli"/>
                <a:ea typeface="Muli"/>
                <a:cs typeface="Muli"/>
                <a:sym typeface="Muli"/>
              </a:rPr>
              <a:t>Documentación</a:t>
            </a:r>
            <a:endParaRPr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hlinkClick r:id="rId3"/>
              </a:rPr>
              <a:t>http://ftctechnh.github.io/ftc_app/doc/javadoc/index.html</a:t>
            </a:r>
            <a:endParaRPr lang="es-MX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Repositorio de GitHub: </a:t>
            </a:r>
            <a:r>
              <a:rPr lang="en" dirty="0"/>
              <a:t> </a:t>
            </a:r>
            <a:r>
              <a:rPr lang="es-MX" dirty="0">
                <a:hlinkClick r:id="rId4"/>
              </a:rPr>
              <a:t>https://github.com/ftctechnh/ftc_app</a:t>
            </a:r>
            <a:endParaRPr b="1" dirty="0"/>
          </a:p>
        </p:txBody>
      </p:sp>
      <p:pic>
        <p:nvPicPr>
          <p:cNvPr id="1496" name="Google Shape;1496;p17"/>
          <p:cNvPicPr preferRelativeResize="0"/>
          <p:nvPr/>
        </p:nvPicPr>
        <p:blipFill rotWithShape="1">
          <a:blip r:embed="rId5"/>
          <a:srcRect l="21818" t="1" r="29961" b="-266"/>
          <a:stretch/>
        </p:blipFill>
        <p:spPr>
          <a:xfrm>
            <a:off x="5667154" y="562140"/>
            <a:ext cx="2903422" cy="4024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1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FC86CCB-BC7B-451D-92CF-002973741C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2182CC-7472-4F44-8A2F-EDB96E8F4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2" t="13437" r="38171" b="72821"/>
          <a:stretch/>
        </p:blipFill>
        <p:spPr>
          <a:xfrm>
            <a:off x="3131739" y="1952272"/>
            <a:ext cx="2913321" cy="1981780"/>
          </a:xfrm>
          <a:prstGeom prst="rect">
            <a:avLst/>
          </a:prstGeom>
        </p:spPr>
      </p:pic>
      <p:sp>
        <p:nvSpPr>
          <p:cNvPr id="7" name="Google Shape;1508;p19">
            <a:extLst>
              <a:ext uri="{FF2B5EF4-FFF2-40B4-BE49-F238E27FC236}">
                <a16:creationId xmlns:a16="http://schemas.microsoft.com/office/drawing/2014/main" id="{A0950298-8DC6-402F-9805-66CD08AE9C07}"/>
              </a:ext>
            </a:extLst>
          </p:cNvPr>
          <p:cNvSpPr txBox="1">
            <a:spLocks/>
          </p:cNvSpPr>
          <p:nvPr/>
        </p:nvSpPr>
        <p:spPr>
          <a:xfrm>
            <a:off x="1758000" y="346450"/>
            <a:ext cx="5628000" cy="17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2400" dirty="0">
                <a:solidFill>
                  <a:schemeClr val="dk1"/>
                </a:solidFill>
                <a:latin typeface="Muli Regular"/>
                <a:sym typeface="Muli Regular"/>
              </a:rPr>
              <a:t>Para </a:t>
            </a:r>
            <a:r>
              <a:rPr lang="en-US" sz="2400" dirty="0" err="1">
                <a:solidFill>
                  <a:schemeClr val="dk1"/>
                </a:solidFill>
                <a:latin typeface="Muli Regular"/>
                <a:sym typeface="Muli Regular"/>
              </a:rPr>
              <a:t>controlar</a:t>
            </a:r>
            <a:r>
              <a:rPr lang="en-US" sz="2400" dirty="0">
                <a:solidFill>
                  <a:schemeClr val="dk1"/>
                </a:solidFill>
                <a:latin typeface="Muli Regular"/>
                <a:sym typeface="Muli Regular"/>
              </a:rPr>
              <a:t> un robot de FTC se </a:t>
            </a:r>
            <a:r>
              <a:rPr lang="en-US" sz="2400" dirty="0" err="1">
                <a:solidFill>
                  <a:schemeClr val="dk1"/>
                </a:solidFill>
                <a:latin typeface="Muli Regular"/>
                <a:sym typeface="Muli Regular"/>
              </a:rPr>
              <a:t>necesitan</a:t>
            </a:r>
            <a:r>
              <a:rPr lang="en-US" sz="2400" dirty="0">
                <a:solidFill>
                  <a:schemeClr val="dk1"/>
                </a:solidFill>
                <a:latin typeface="Muli Regular"/>
                <a:sym typeface="Muli Regular"/>
              </a:rPr>
              <a:t> 2 apps:</a:t>
            </a:r>
          </a:p>
        </p:txBody>
      </p:sp>
    </p:spTree>
    <p:extLst>
      <p:ext uri="{BB962C8B-B14F-4D97-AF65-F5344CB8AC3E}">
        <p14:creationId xmlns:p14="http://schemas.microsoft.com/office/powerpoint/2010/main" val="416837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3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Hay más de una forma…</a:t>
            </a:r>
            <a:endParaRPr dirty="0"/>
          </a:p>
        </p:txBody>
      </p:sp>
      <p:sp>
        <p:nvSpPr>
          <p:cNvPr id="1550" name="Google Shape;1550;p23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/>
              <a:t>On </a:t>
            </a:r>
            <a:r>
              <a:rPr lang="es-MX" b="1" dirty="0" err="1"/>
              <a:t>Boot</a:t>
            </a:r>
            <a:r>
              <a:rPr lang="es-MX" b="1" dirty="0"/>
              <a:t> Java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/>
              <a:t>Un servicio web que te permite programar el robot sin instalar AS. Es el que ocupamos en años pasados. Problemas de guardado. No se puede trabajar con muchas personas a la vez.</a:t>
            </a:r>
            <a:endParaRPr dirty="0"/>
          </a:p>
        </p:txBody>
      </p:sp>
      <p:sp>
        <p:nvSpPr>
          <p:cNvPr id="1551" name="Google Shape;1551;p23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/>
              <a:t>Bloques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Al </a:t>
            </a:r>
            <a:r>
              <a:rPr lang="es-MX" dirty="0"/>
              <a:t>igual</a:t>
            </a:r>
            <a:r>
              <a:rPr lang="en-US" dirty="0"/>
              <a:t> que OBJ, </a:t>
            </a:r>
            <a:r>
              <a:rPr lang="es-MX" dirty="0"/>
              <a:t>interfaz</a:t>
            </a:r>
            <a:r>
              <a:rPr lang="en-US" dirty="0"/>
              <a:t> web </a:t>
            </a:r>
            <a:r>
              <a:rPr lang="es-MX" dirty="0"/>
              <a:t>que te permite hacer algoritmos de manera visual.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/>
              <a:t>Esto se hace a través de bloques. </a:t>
            </a:r>
            <a:endParaRPr dirty="0"/>
          </a:p>
        </p:txBody>
      </p:sp>
      <p:sp>
        <p:nvSpPr>
          <p:cNvPr id="1552" name="Google Shape;1552;p23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/>
              <a:t>Android Studio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/>
              <a:t>Es una herramienta más compleja y completa, aunque no en términos de FTC</a:t>
            </a:r>
            <a:r>
              <a:rPr lang="en" dirty="0"/>
              <a:t>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3" name="Google Shape;1553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2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Android Studio</a:t>
            </a:r>
            <a:endParaRPr dirty="0"/>
          </a:p>
        </p:txBody>
      </p:sp>
      <p:sp>
        <p:nvSpPr>
          <p:cNvPr id="1559" name="Google Shape;1559;p24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/>
              <a:t>Es un IDE (</a:t>
            </a:r>
            <a:r>
              <a:rPr lang="es-MX" dirty="0" err="1"/>
              <a:t>Integrated</a:t>
            </a:r>
            <a:r>
              <a:rPr lang="es-MX" dirty="0"/>
              <a:t> </a:t>
            </a:r>
            <a:r>
              <a:rPr lang="es-MX" dirty="0" err="1"/>
              <a:t>Development</a:t>
            </a:r>
            <a:r>
              <a:rPr lang="es-MX" dirty="0"/>
              <a:t> </a:t>
            </a:r>
            <a:r>
              <a:rPr lang="es-MX" dirty="0" err="1"/>
              <a:t>Environment</a:t>
            </a:r>
            <a:r>
              <a:rPr lang="es-MX" dirty="0"/>
              <a:t>) para programar apps de Android</a:t>
            </a:r>
            <a:endParaRPr dirty="0"/>
          </a:p>
        </p:txBody>
      </p:sp>
      <p:sp>
        <p:nvSpPr>
          <p:cNvPr id="1561" name="Google Shape;1561;p2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139AB89-8FEE-422F-B2BC-A3F7FD5C8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1" b="95117" l="9942" r="89864">
                        <a14:foregroundMark x1="23002" y1="91797" x2="23002" y2="91797"/>
                        <a14:foregroundMark x1="78363" y1="92773" x2="78363" y2="92773"/>
                        <a14:foregroundMark x1="20858" y1="95117" x2="20858" y2="95117"/>
                        <a14:foregroundMark x1="79532" y1="95117" x2="79532" y2="951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8006" y="683363"/>
            <a:ext cx="3784150" cy="37767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Ejemplos</a:t>
            </a:r>
            <a:endParaRPr dirty="0"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s-MX" dirty="0"/>
              <a:t>Todos los ejemplos:</a:t>
            </a:r>
          </a:p>
          <a:p>
            <a:pPr marL="76200" indent="0">
              <a:buNone/>
            </a:pPr>
            <a:r>
              <a:rPr lang="es-MX" sz="105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https://github.com/FIRST-Tech-Challenge/SkyStone/tree/master/FtcRobotController/src/main/java/org/firstinspires/ftc/robotcontroller/external/samples</a:t>
            </a:r>
            <a:endParaRPr lang="es-MX" sz="105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s-MX" dirty="0"/>
              <a:t>Moverse: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MX" sz="1050" dirty="0">
                <a:hlinkClick r:id="rId4"/>
              </a:rPr>
              <a:t>https://github.com/ftctechnh/ftc_app/blob/master/FtcRobotController/src/main/java/org/firstinspires/ftc/robotcontroller/external/samples/BasicOpMode_Linear.java</a:t>
            </a:r>
            <a:endParaRPr lang="es-MX" sz="1050" dirty="0"/>
          </a:p>
          <a:p>
            <a:pPr marL="76200" indent="0">
              <a:buNone/>
            </a:pPr>
            <a:r>
              <a:rPr lang="es-MX" sz="105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https://github.com/ftctechnh/ftc_app/blob/master/FtcRobotController/src/main/java/org/firstinspires/ftc/robotcontroller/external/samples/BasicOpMode_Iterative.java</a:t>
            </a:r>
            <a:endParaRPr lang="es-MX" sz="105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/>
              <a:t>Vamos a ocupar el </a:t>
            </a:r>
            <a:r>
              <a:rPr lang="es-MX" dirty="0" err="1"/>
              <a:t>Iterative</a:t>
            </a:r>
            <a:r>
              <a:rPr lang="es-MX" dirty="0"/>
              <a:t>, porque así va a ser más parecido a FRC.</a:t>
            </a:r>
            <a:endParaRPr dirty="0"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22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/>
              <a:t>Nótese que solo se crea un </a:t>
            </a:r>
            <a:r>
              <a:rPr lang="es-MX" dirty="0" err="1"/>
              <a:t>DcCotor</a:t>
            </a:r>
            <a:r>
              <a:rPr lang="es-MX" dirty="0"/>
              <a:t>, no se indica el tipo de motor, o marca.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/>
              <a:t>Estas buscando una alternativa para no ocupar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/>
              <a:t>Dejar de tarea el proyecto</a:t>
            </a:r>
          </a:p>
        </p:txBody>
      </p:sp>
      <p:sp>
        <p:nvSpPr>
          <p:cNvPr id="1542" name="Google Shape;1542;p2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 se te olvide mencionar… </a:t>
            </a:r>
            <a:br>
              <a:rPr lang="es-MX" dirty="0"/>
            </a:br>
            <a:r>
              <a:rPr lang="es-MX" dirty="0"/>
              <a:t>@Jorge</a:t>
            </a:r>
            <a:endParaRPr dirty="0"/>
          </a:p>
        </p:txBody>
      </p:sp>
      <p:sp>
        <p:nvSpPr>
          <p:cNvPr id="1544" name="Google Shape;1544;p2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24F2C4-0258-4B50-A485-2F350605E79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s-MX" dirty="0"/>
              <a:t>Investiguen: </a:t>
            </a:r>
          </a:p>
          <a:p>
            <a:pPr marL="101600" indent="0">
              <a:buNone/>
            </a:pPr>
            <a:r>
              <a:rPr lang="es-MX" sz="105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https://github.com/FIRST-Tech-Challenge/SkyStone/blob/master/FtcRobotController/src/main/java/org/firstinspires/ftc/robotcontroller/external/samples/PushbotAutoDriveByEncoder_Linear.java</a:t>
            </a:r>
            <a:endParaRPr lang="es-MX" sz="10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3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dirty="0"/>
              <a:t>Proyecto: </a:t>
            </a:r>
            <a:r>
              <a:rPr lang="es-MX" sz="3200" dirty="0"/>
              <a:t>Hacer un sistema de bancos </a:t>
            </a:r>
            <a:r>
              <a:rPr lang="es-MX" dirty="0"/>
              <a:t> </a:t>
            </a:r>
            <a:endParaRPr dirty="0"/>
          </a:p>
        </p:txBody>
      </p:sp>
      <p:sp>
        <p:nvSpPr>
          <p:cNvPr id="1713" name="Google Shape;1713;p39"/>
          <p:cNvSpPr txBox="1">
            <a:spLocks noGrp="1"/>
          </p:cNvSpPr>
          <p:nvPr>
            <p:ph type="body" idx="1"/>
          </p:nvPr>
        </p:nvSpPr>
        <p:spPr>
          <a:xfrm>
            <a:off x="106327" y="1504950"/>
            <a:ext cx="7325832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s-MX" sz="1800" dirty="0"/>
              <a:t>Crea la clase Cuenta</a:t>
            </a:r>
          </a:p>
          <a:p>
            <a:pPr lvl="1">
              <a:lnSpc>
                <a:spcPct val="115000"/>
              </a:lnSpc>
              <a:buChar char="▪"/>
            </a:pPr>
            <a:r>
              <a:rPr lang="es-MX" sz="1600" dirty="0"/>
              <a:t>Maneja las transacciones (Depósitos, retiros y transferencias) (El usuario puede meter valores con Scanner)</a:t>
            </a:r>
            <a:endParaRPr lang="es-MX" sz="18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s-MX" sz="1800" dirty="0"/>
              <a:t>Crea la clase Usuario</a:t>
            </a:r>
          </a:p>
          <a:p>
            <a:pPr lvl="1">
              <a:lnSpc>
                <a:spcPct val="115000"/>
              </a:lnSpc>
              <a:buChar char="▪"/>
            </a:pPr>
            <a:r>
              <a:rPr lang="es-MX" sz="1600" dirty="0"/>
              <a:t>Puede tener máximo 3 cuentas </a:t>
            </a:r>
          </a:p>
          <a:p>
            <a:pPr lvl="1">
              <a:lnSpc>
                <a:spcPct val="115000"/>
              </a:lnSpc>
              <a:buChar char="▪"/>
            </a:pPr>
            <a:r>
              <a:rPr lang="es-MX" sz="1600" dirty="0"/>
              <a:t>Tiene un NIP secreto para poder realizar operaciones bancarias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s-MX" sz="1800" dirty="0"/>
              <a:t>Crea la clase Banco</a:t>
            </a:r>
          </a:p>
          <a:p>
            <a:pPr lvl="1">
              <a:lnSpc>
                <a:spcPct val="115000"/>
              </a:lnSpc>
              <a:buChar char="▪"/>
            </a:pPr>
            <a:r>
              <a:rPr lang="es-MX" sz="1600" dirty="0"/>
              <a:t>Compuesta de 10 personas (2 deben tener 3 cuentas, 4 deben tener una cuenta y los demás deben estar vacías)</a:t>
            </a:r>
          </a:p>
          <a:p>
            <a:pPr lvl="1">
              <a:lnSpc>
                <a:spcPct val="115000"/>
              </a:lnSpc>
              <a:buChar char="▪"/>
            </a:pPr>
            <a:r>
              <a:rPr lang="es-MX" sz="1600" dirty="0"/>
              <a:t>Si se intenta acceder a la cuenta de alguien y falla 3 veces, el programa debe parar</a:t>
            </a:r>
          </a:p>
          <a:p>
            <a:pPr lvl="1">
              <a:lnSpc>
                <a:spcPct val="115000"/>
              </a:lnSpc>
              <a:buChar char="▪"/>
            </a:pPr>
            <a:endParaRPr lang="es-MX" sz="1800" dirty="0"/>
          </a:p>
        </p:txBody>
      </p:sp>
      <p:sp>
        <p:nvSpPr>
          <p:cNvPr id="1714" name="Google Shape;1714;p3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3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MX" dirty="0"/>
              <a:t>Pruebas y detalles del proyecto</a:t>
            </a:r>
            <a:endParaRPr dirty="0"/>
          </a:p>
        </p:txBody>
      </p:sp>
      <p:sp>
        <p:nvSpPr>
          <p:cNvPr id="1713" name="Google Shape;1713;p39"/>
          <p:cNvSpPr txBox="1">
            <a:spLocks noGrp="1"/>
          </p:cNvSpPr>
          <p:nvPr>
            <p:ph type="body" idx="1"/>
          </p:nvPr>
        </p:nvSpPr>
        <p:spPr>
          <a:xfrm>
            <a:off x="106327" y="1504950"/>
            <a:ext cx="7325832" cy="3524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s-MX" sz="1600" dirty="0"/>
              <a:t>Las cuentas tienen un ID (único)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s-MX" sz="1600" dirty="0"/>
              <a:t>El NIP es de 4 dígitos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s-MX" sz="1600" dirty="0"/>
              <a:t>Los usuarios tienen un Nombre y Apellido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s-MX" sz="1600" dirty="0"/>
              <a:t>El banco tiene un método show, donde te muestra su nombre, cuántos clientes tiene y toda la info de los mismos</a:t>
            </a:r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1600" dirty="0"/>
              <a:t>----------------------------------------------------------------------------------------------------------------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s-MX" sz="1600" dirty="0"/>
              <a:t>Si hay un nuevo usuario, puede crear su cuenta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s-MX" sz="1600" dirty="0"/>
              <a:t>3 intentos de ingresar contraseña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s-MX" sz="1600" dirty="0"/>
              <a:t>El usuario puede visualizar todas sus cuentas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s-MX" sz="1600" dirty="0"/>
              <a:t>Retiros y depósitos negativos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s-MX" sz="1600"/>
              <a:t>Las transferencias </a:t>
            </a:r>
            <a:r>
              <a:rPr lang="es-MX" sz="1600" dirty="0"/>
              <a:t>pueden ser entre cuentas de la misma y diferentes personas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s-MX" sz="1600" dirty="0"/>
              <a:t>Extra: Te da un recibo como .</a:t>
            </a:r>
            <a:r>
              <a:rPr lang="es-MX" sz="1600" dirty="0" err="1"/>
              <a:t>txt</a:t>
            </a:r>
            <a:r>
              <a:rPr lang="es-MX" sz="1600" dirty="0"/>
              <a:t> al final de cada transacción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s-MX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lang="es-MX" sz="1600" dirty="0"/>
          </a:p>
          <a:p>
            <a:pPr lvl="1">
              <a:lnSpc>
                <a:spcPct val="115000"/>
              </a:lnSpc>
              <a:buChar char="▪"/>
            </a:pPr>
            <a:endParaRPr lang="es-MX" sz="1800" dirty="0"/>
          </a:p>
        </p:txBody>
      </p:sp>
      <p:sp>
        <p:nvSpPr>
          <p:cNvPr id="1714" name="Google Shape;1714;p3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846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1.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Motores</a:t>
            </a:r>
            <a:endParaRPr dirty="0"/>
          </a:p>
        </p:txBody>
      </p:sp>
      <p:sp>
        <p:nvSpPr>
          <p:cNvPr id="1503" name="Google Shape;1503;p18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4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rgbClr val="266D78"/>
                </a:solidFill>
              </a:rPr>
              <a:t>Existen varios tipos, sin embargo vamos a estar ocupando motores de DC.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266D78"/>
              </a:solidFill>
            </a:endParaRPr>
          </a:p>
        </p:txBody>
      </p:sp>
      <p:sp>
        <p:nvSpPr>
          <p:cNvPr id="1669" name="Google Shape;1669;p3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1670" name="Google Shape;1670;p3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Motores</a:t>
            </a:r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E0BF409-5BDD-4291-9540-2ABA452DC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3989" y="510775"/>
            <a:ext cx="3963236" cy="39632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2.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Servomotores</a:t>
            </a:r>
            <a:endParaRPr dirty="0"/>
          </a:p>
        </p:txBody>
      </p:sp>
      <p:sp>
        <p:nvSpPr>
          <p:cNvPr id="1503" name="Google Shape;1503;p18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723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3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dirty="0"/>
              <a:t>Un dispositivo co</a:t>
            </a:r>
            <a:r>
              <a:rPr lang="es-MX" dirty="0"/>
              <a:t>n un rango de movimiento definido (No mayor a los 360°). Cuenta con un controlador que te permite indicar de manera muy exacta la posición a que te quieres mover.</a:t>
            </a:r>
            <a:endParaRPr sz="2400" dirty="0"/>
          </a:p>
        </p:txBody>
      </p:sp>
      <p:sp>
        <p:nvSpPr>
          <p:cNvPr id="1678" name="Google Shape;1678;p3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1679" name="Google Shape;1679;p3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Servo Normal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CB08C6-CF4F-4E83-95ED-06C76DEE5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10" b="94098" l="9738" r="94007">
                        <a14:foregroundMark x1="26124" y1="78246" x2="17041" y2="84654"/>
                        <a14:foregroundMark x1="17041" y1="84654" x2="11330" y2="94098"/>
                        <a14:foregroundMark x1="86985" y1="23187" x2="94101" y2="18381"/>
                        <a14:foregroundMark x1="51030" y1="10287" x2="62921" y2="8010"/>
                        <a14:foregroundMark x1="62921" y1="8010" x2="71442" y2="11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57251" y="851035"/>
            <a:ext cx="3329549" cy="36974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36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dirty="0"/>
              <a:t>Continuos </a:t>
            </a:r>
            <a:r>
              <a:rPr lang="es-MX" dirty="0" err="1"/>
              <a:t>R</a:t>
            </a:r>
            <a:r>
              <a:rPr lang="es-MX" sz="2400" dirty="0" err="1"/>
              <a:t>otation</a:t>
            </a:r>
            <a:r>
              <a:rPr lang="es-MX" sz="2400" dirty="0"/>
              <a:t> Servo.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dirty="0"/>
              <a:t>Es un motor con un decodificador PWM. Permite un control preciso de velocidad y posición.</a:t>
            </a:r>
            <a:endParaRPr sz="2400" dirty="0"/>
          </a:p>
        </p:txBody>
      </p:sp>
      <p:sp>
        <p:nvSpPr>
          <p:cNvPr id="1687" name="Google Shape;1687;p3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688" name="Google Shape;1688;p3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CR Servo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FAAC605-131D-488C-A846-BA6A71387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147" r="89817">
                        <a14:foregroundMark x1="25662" y1="57600" x2="36864" y2="56600"/>
                        <a14:foregroundMark x1="36864" y1="56600" x2="46843" y2="52000"/>
                        <a14:foregroundMark x1="46843" y1="52000" x2="54990" y2="58200"/>
                        <a14:foregroundMark x1="54990" y1="58200" x2="48473" y2="64000"/>
                        <a14:foregroundMark x1="70265" y1="31800" x2="78411" y2="25600"/>
                        <a14:foregroundMark x1="78411" y1="25600" x2="76578" y2="24200"/>
                        <a14:foregroundMark x1="26477" y1="58200" x2="46029" y2="48600"/>
                        <a14:foregroundMark x1="46029" y1="48600" x2="56212" y2="52800"/>
                        <a14:foregroundMark x1="56212" y1="52800" x2="59267" y2="59800"/>
                        <a14:foregroundMark x1="47047" y1="63800" x2="51935" y2="54400"/>
                        <a14:foregroundMark x1="51935" y1="54400" x2="51527" y2="53200"/>
                        <a14:foregroundMark x1="51731" y1="46000" x2="59470" y2="53400"/>
                        <a14:foregroundMark x1="59470" y1="53400" x2="60692" y2="60200"/>
                        <a14:foregroundMark x1="16131" y1="40200" x2="25662" y2="30200"/>
                        <a14:foregroundMark x1="14606" y1="41800" x2="16131" y2="40200"/>
                        <a14:foregroundMark x1="10794" y1="45800" x2="14606" y2="41800"/>
                        <a14:foregroundMark x1="25662" y1="30200" x2="32179" y2="26000"/>
                        <a14:foregroundMark x1="30143" y1="25400" x2="19756" y2="26400"/>
                        <a14:foregroundMark x1="11555" y1="41800" x2="8147" y2="48200"/>
                        <a14:foregroundMark x1="12407" y1="40200" x2="11555" y2="41800"/>
                        <a14:foregroundMark x1="19756" y1="26400" x2="12407" y2="40200"/>
                        <a14:foregroundMark x1="55397" y1="47200" x2="58045" y2="50000"/>
                        <a14:foregroundMark x1="57026" y1="48000" x2="57026" y2="48000"/>
                        <a14:foregroundMark x1="58452" y1="48000" x2="58452" y2="48000"/>
                        <a14:foregroundMark x1="56823" y1="47200" x2="58656" y2="50200"/>
                        <a14:foregroundMark x1="69857" y1="31400" x2="60081" y2="27400"/>
                        <a14:foregroundMark x1="60081" y1="27400" x2="70265" y2="22200"/>
                        <a14:foregroundMark x1="70265" y1="22200" x2="77189" y2="27400"/>
                        <a14:backgroundMark x1="13442" y1="40200" x2="13442" y2="40200"/>
                        <a14:backgroundMark x1="12016" y1="41800" x2="12016" y2="418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37809" y="939475"/>
            <a:ext cx="3432766" cy="34956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3.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GamePad</a:t>
            </a:r>
            <a:endParaRPr dirty="0"/>
          </a:p>
        </p:txBody>
      </p:sp>
      <p:sp>
        <p:nvSpPr>
          <p:cNvPr id="1503" name="Google Shape;1503;p18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982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36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dirty="0"/>
              <a:t>Controlador legal para FTC.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dirty="0"/>
              <a:t>Parte de atrás : 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 err="1"/>
              <a:t>Mode</a:t>
            </a:r>
            <a:r>
              <a:rPr lang="es-MX" dirty="0"/>
              <a:t>: Apagado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dirty="0"/>
              <a:t>Iniciar: </a:t>
            </a:r>
            <a:r>
              <a:rPr lang="es-MX" sz="2400" dirty="0" err="1"/>
              <a:t>Start</a:t>
            </a:r>
            <a:r>
              <a:rPr lang="es-MX" sz="2400" dirty="0"/>
              <a:t> + B*</a:t>
            </a:r>
            <a:endParaRPr sz="2400" dirty="0"/>
          </a:p>
        </p:txBody>
      </p:sp>
      <p:sp>
        <p:nvSpPr>
          <p:cNvPr id="1687" name="Google Shape;1687;p3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688" name="Google Shape;1688;p3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Gamepad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33EF59-B0E8-4903-85F7-9032E97CF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00" b="98000" l="968" r="97234">
                        <a14:foregroundMark x1="30429" y1="14889" x2="12586" y2="11778"/>
                        <a14:foregroundMark x1="12586" y1="11778" x2="6086" y2="35556"/>
                        <a14:foregroundMark x1="6086" y1="35556" x2="5809" y2="76444"/>
                        <a14:foregroundMark x1="5809" y1="76444" x2="13555" y2="76000"/>
                        <a14:foregroundMark x1="13555" y1="76000" x2="31259" y2="65556"/>
                        <a14:foregroundMark x1="31259" y1="65556" x2="40249" y2="66889"/>
                        <a14:foregroundMark x1="40249" y1="66889" x2="65284" y2="62667"/>
                        <a14:foregroundMark x1="65284" y1="62667" x2="73167" y2="64000"/>
                        <a14:foregroundMark x1="73167" y1="64000" x2="85062" y2="80889"/>
                        <a14:foregroundMark x1="85062" y1="80889" x2="95159" y2="77111"/>
                        <a14:foregroundMark x1="95159" y1="77111" x2="91425" y2="55556"/>
                        <a14:foregroundMark x1="91425" y1="55556" x2="86584" y2="45111"/>
                        <a14:foregroundMark x1="86584" y1="45111" x2="84647" y2="28889"/>
                        <a14:foregroundMark x1="84647" y1="28889" x2="80498" y2="16667"/>
                        <a14:foregroundMark x1="80498" y1="16667" x2="70954" y2="9778"/>
                        <a14:foregroundMark x1="76625" y1="4222" x2="83679" y2="5556"/>
                        <a14:foregroundMark x1="83679" y1="5556" x2="84371" y2="13111"/>
                        <a14:foregroundMark x1="25035" y1="20667" x2="16459" y2="59111"/>
                        <a14:foregroundMark x1="28216" y1="22222" x2="68050" y2="30889"/>
                        <a14:foregroundMark x1="68050" y1="30889" x2="69710" y2="30000"/>
                        <a14:foregroundMark x1="36791" y1="27111" x2="45228" y2="26444"/>
                        <a14:foregroundMark x1="7607" y1="22222" x2="3181" y2="47556"/>
                        <a14:foregroundMark x1="3181" y1="47556" x2="5947" y2="83556"/>
                        <a14:foregroundMark x1="5947" y1="83556" x2="12586" y2="87111"/>
                        <a14:foregroundMark x1="12586" y1="87111" x2="29461" y2="63778"/>
                        <a14:foregroundMark x1="79530" y1="79333" x2="82296" y2="90222"/>
                        <a14:foregroundMark x1="82296" y1="90222" x2="89350" y2="91111"/>
                        <a14:foregroundMark x1="89350" y1="91111" x2="96127" y2="84889"/>
                        <a14:foregroundMark x1="96127" y1="84889" x2="97372" y2="72889"/>
                        <a14:foregroundMark x1="97372" y1="72889" x2="90871" y2="24889"/>
                        <a14:foregroundMark x1="3734" y1="50667" x2="692" y2="62222"/>
                        <a14:foregroundMark x1="692" y1="62222" x2="4149" y2="84889"/>
                        <a14:foregroundMark x1="4149" y1="84889" x2="8299" y2="93778"/>
                        <a14:foregroundMark x1="8299" y1="93778" x2="12586" y2="96667"/>
                        <a14:foregroundMark x1="15768" y1="8444" x2="21853" y2="2000"/>
                        <a14:foregroundMark x1="21853" y1="2000" x2="29184" y2="7333"/>
                        <a14:foregroundMark x1="49654" y1="16444" x2="49654" y2="8667"/>
                        <a14:foregroundMark x1="86999" y1="98000" x2="86999" y2="98000"/>
                        <a14:foregroundMark x1="968" y1="72444" x2="968" y2="72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3193" y="1201478"/>
            <a:ext cx="4141554" cy="25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868B"/>
        </a:solidFill>
        <a:effectLst/>
      </p:bgPr>
    </p:bg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1"/>
          <p:cNvSpPr txBox="1">
            <a:spLocks noGrp="1"/>
          </p:cNvSpPr>
          <p:nvPr>
            <p:ph type="ctrTitle" idx="4294967295"/>
          </p:nvPr>
        </p:nvSpPr>
        <p:spPr>
          <a:xfrm>
            <a:off x="1164349" y="1888150"/>
            <a:ext cx="469589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dirty="0"/>
              <a:t>CÓDIGO</a:t>
            </a:r>
            <a:endParaRPr sz="6000" dirty="0"/>
          </a:p>
        </p:txBody>
      </p:sp>
      <p:sp>
        <p:nvSpPr>
          <p:cNvPr id="1522" name="Google Shape;1522;p21"/>
          <p:cNvSpPr txBox="1">
            <a:spLocks noGrp="1"/>
          </p:cNvSpPr>
          <p:nvPr>
            <p:ph type="subTitle" idx="4294967295"/>
          </p:nvPr>
        </p:nvSpPr>
        <p:spPr>
          <a:xfrm>
            <a:off x="1164350" y="3030551"/>
            <a:ext cx="400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rgbClr val="FFFFFF"/>
                </a:solidFill>
              </a:rPr>
              <a:t>Espero que esta temporada tengamos más elementos (hay sensores muy sexys que me gustaría tener), pero esos son los básicos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523" name="Google Shape;1523;p21"/>
          <p:cNvSpPr/>
          <p:nvPr/>
        </p:nvSpPr>
        <p:spPr>
          <a:xfrm>
            <a:off x="7025850" y="3487561"/>
            <a:ext cx="306704" cy="29285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4" name="Google Shape;1524;p21"/>
          <p:cNvGrpSpPr/>
          <p:nvPr/>
        </p:nvGrpSpPr>
        <p:grpSpPr>
          <a:xfrm>
            <a:off x="6645325" y="1842948"/>
            <a:ext cx="1313988" cy="1314314"/>
            <a:chOff x="6654650" y="3665275"/>
            <a:chExt cx="409100" cy="409125"/>
          </a:xfrm>
        </p:grpSpPr>
        <p:sp>
          <p:nvSpPr>
            <p:cNvPr id="1525" name="Google Shape;1525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21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</p:grpSpPr>
        <p:sp>
          <p:nvSpPr>
            <p:cNvPr id="1528" name="Google Shape;1528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2" name="Google Shape;1532;p21"/>
          <p:cNvSpPr/>
          <p:nvPr/>
        </p:nvSpPr>
        <p:spPr>
          <a:xfrm rot="2466788">
            <a:off x="5476253" y="2097745"/>
            <a:ext cx="426131" cy="40688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21"/>
          <p:cNvSpPr/>
          <p:nvPr/>
        </p:nvSpPr>
        <p:spPr>
          <a:xfrm rot="-1609468">
            <a:off x="6099461" y="2353755"/>
            <a:ext cx="306650" cy="2927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21"/>
          <p:cNvSpPr/>
          <p:nvPr/>
        </p:nvSpPr>
        <p:spPr>
          <a:xfrm rot="2926179">
            <a:off x="7958852" y="2585725"/>
            <a:ext cx="229657" cy="2192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21"/>
          <p:cNvSpPr/>
          <p:nvPr/>
        </p:nvSpPr>
        <p:spPr>
          <a:xfrm rot="-1609376">
            <a:off x="7003170" y="1116717"/>
            <a:ext cx="206905" cy="19756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2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266D78"/>
      </a:dk1>
      <a:lt1>
        <a:srgbClr val="FFFFFF"/>
      </a:lt1>
      <a:dk2>
        <a:srgbClr val="798688"/>
      </a:dk2>
      <a:lt2>
        <a:srgbClr val="EEEEEA"/>
      </a:lt2>
      <a:accent1>
        <a:srgbClr val="9ED155"/>
      </a:accent1>
      <a:accent2>
        <a:srgbClr val="DFE954"/>
      </a:accent2>
      <a:accent3>
        <a:srgbClr val="50B883"/>
      </a:accent3>
      <a:accent4>
        <a:srgbClr val="5FBBC5"/>
      </a:accent4>
      <a:accent5>
        <a:srgbClr val="27868B"/>
      </a:accent5>
      <a:accent6>
        <a:srgbClr val="266D78"/>
      </a:accent6>
      <a:hlink>
        <a:srgbClr val="50B88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711</Words>
  <Application>Microsoft Office PowerPoint</Application>
  <PresentationFormat>Presentación en pantalla (16:9)</PresentationFormat>
  <Paragraphs>86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Muli</vt:lpstr>
      <vt:lpstr>Muli Regular</vt:lpstr>
      <vt:lpstr>Roboto Slab</vt:lpstr>
      <vt:lpstr>Nym template</vt:lpstr>
      <vt:lpstr>FTC CODING Parte 1</vt:lpstr>
      <vt:lpstr>1. Motores</vt:lpstr>
      <vt:lpstr>Motores</vt:lpstr>
      <vt:lpstr>2. Servomotores</vt:lpstr>
      <vt:lpstr>Servo Normal</vt:lpstr>
      <vt:lpstr>CR Servo</vt:lpstr>
      <vt:lpstr>3. GamePad</vt:lpstr>
      <vt:lpstr>Gamepad</vt:lpstr>
      <vt:lpstr>CÓDIGO</vt:lpstr>
      <vt:lpstr>Docs!</vt:lpstr>
      <vt:lpstr>Presentación de PowerPoint</vt:lpstr>
      <vt:lpstr>Hay más de una forma…</vt:lpstr>
      <vt:lpstr>Android Studio</vt:lpstr>
      <vt:lpstr>Ejemplos</vt:lpstr>
      <vt:lpstr>No se te olvide mencionar…  @Jorge</vt:lpstr>
      <vt:lpstr>Proyecto: Hacer un sistema de bancos  </vt:lpstr>
      <vt:lpstr>Pruebas y detalles del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FTC CODING Parte 1</dc:title>
  <cp:lastModifiedBy>Jorge Pérez</cp:lastModifiedBy>
  <cp:revision>18</cp:revision>
  <dcterms:modified xsi:type="dcterms:W3CDTF">2020-07-09T23:12:03Z</dcterms:modified>
</cp:coreProperties>
</file>