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cuninstallguides.com/remove-netbeans-on-ma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77536-144D-4EFB-9EEB-54C7761B1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GitHub y VS </a:t>
            </a:r>
            <a:r>
              <a:rPr lang="es-MX" dirty="0" err="1"/>
              <a:t>Code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296BA-9262-49CC-B957-70B158F14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By: Jorge Pérez</a:t>
            </a:r>
          </a:p>
        </p:txBody>
      </p:sp>
    </p:spTree>
    <p:extLst>
      <p:ext uri="{BB962C8B-B14F-4D97-AF65-F5344CB8AC3E}">
        <p14:creationId xmlns:p14="http://schemas.microsoft.com/office/powerpoint/2010/main" val="394654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0B398-41E6-4FC0-9A2C-63D27AA6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Desinstalar NetBeans de MacOS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5EC14-4D0E-44EA-BB71-52E47B39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Mac:</a:t>
            </a:r>
          </a:p>
          <a:p>
            <a:pPr lvl="1"/>
            <a:r>
              <a:rPr lang="es-MX" dirty="0"/>
              <a:t>Opción 2: borrar desde el </a:t>
            </a:r>
            <a:r>
              <a:rPr lang="es-MX" dirty="0" err="1"/>
              <a:t>LaunchPad</a:t>
            </a:r>
            <a:endParaRPr lang="es-MX" dirty="0"/>
          </a:p>
          <a:p>
            <a:pPr lvl="1"/>
            <a:r>
              <a:rPr lang="es-MX" dirty="0">
                <a:hlinkClick r:id="rId2"/>
              </a:rPr>
              <a:t>https://macuninstallguides.com/remove-netbeans-on-mac.html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093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0B398-41E6-4FC0-9A2C-63D27AA6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Desinstalar NetBeans de Windows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5EC14-4D0E-44EA-BB71-52E47B39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Configuración</a:t>
            </a:r>
          </a:p>
          <a:p>
            <a:pPr lvl="1"/>
            <a:r>
              <a:rPr lang="es-MX" dirty="0"/>
              <a:t>Aplicaciones</a:t>
            </a:r>
          </a:p>
          <a:p>
            <a:pPr lvl="2"/>
            <a:r>
              <a:rPr lang="es-MX" dirty="0"/>
              <a:t>Buscan NetBeans y le dan desinstalar</a:t>
            </a:r>
          </a:p>
        </p:txBody>
      </p:sp>
    </p:spTree>
    <p:extLst>
      <p:ext uri="{BB962C8B-B14F-4D97-AF65-F5344CB8AC3E}">
        <p14:creationId xmlns:p14="http://schemas.microsoft.com/office/powerpoint/2010/main" val="417118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64621E9-6952-4ACC-B243-8A201E2BE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485D8B-C5E5-4E49-BB18-974F9DF2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8"/>
            <a:ext cx="10572000" cy="18145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Creación</a:t>
            </a:r>
            <a:r>
              <a:rPr lang="en-US" sz="5400" dirty="0"/>
              <a:t> de una </a:t>
            </a:r>
            <a:r>
              <a:rPr lang="en-US" sz="5400" dirty="0" err="1"/>
              <a:t>cuenta</a:t>
            </a:r>
            <a:r>
              <a:rPr lang="en-US" sz="5400" dirty="0"/>
              <a:t> de GitHub</a:t>
            </a:r>
          </a:p>
        </p:txBody>
      </p:sp>
    </p:spTree>
    <p:extLst>
      <p:ext uri="{BB962C8B-B14F-4D97-AF65-F5344CB8AC3E}">
        <p14:creationId xmlns:p14="http://schemas.microsoft.com/office/powerpoint/2010/main" val="231762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BE2979-BBAC-44E1-A1F6-34D8376C2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2" b="18922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02AB05CC-4371-4DE4-AAE6-20E4B1579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508B-63B1-4D25-B952-C8DAD353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Google ClassRoom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4C5E4-3541-4E7C-AB93-144FE9FD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https://meet.google.com/lookup/cyugfkastg</a:t>
            </a:r>
          </a:p>
        </p:txBody>
      </p:sp>
    </p:spTree>
    <p:extLst>
      <p:ext uri="{BB962C8B-B14F-4D97-AF65-F5344CB8AC3E}">
        <p14:creationId xmlns:p14="http://schemas.microsoft.com/office/powerpoint/2010/main" val="382476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5614269-69E6-4CF1-BF08-0BDE3F22A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-154735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1C46D2-A991-4F07-92BE-C275A40A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MX" dirty="0"/>
              <a:t>GitHub Desktop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869E27-EB47-4563-A9F3-15A1AC52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hlinkClick r:id="rId3"/>
              </a:rPr>
              <a:t>https://desktop.github.com/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0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25787C6-892C-43B5-92F4-32B2919E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90FC1F-FDC6-45E5-BA97-657F95E1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84073"/>
            <a:ext cx="10572000" cy="1752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Por ultimo…</a:t>
            </a:r>
          </a:p>
        </p:txBody>
      </p:sp>
    </p:spTree>
    <p:extLst>
      <p:ext uri="{BB962C8B-B14F-4D97-AF65-F5344CB8AC3E}">
        <p14:creationId xmlns:p14="http://schemas.microsoft.com/office/powerpoint/2010/main" val="86520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6471CEE-6365-48B3-9198-ECE2FE9C0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CC77AB-7388-4A40-8F21-E47D597F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002" y="1010323"/>
            <a:ext cx="5487638" cy="12940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/>
              <a:t>Funciones</a:t>
            </a:r>
            <a:r>
              <a:rPr lang="en-US" sz="5400" dirty="0"/>
              <a:t> </a:t>
            </a:r>
            <a:r>
              <a:rPr lang="en-US" sz="5400" dirty="0" err="1"/>
              <a:t>básicas</a:t>
            </a:r>
            <a:endParaRPr lang="en-US" sz="5400" dirty="0"/>
          </a:p>
        </p:txBody>
      </p:sp>
      <p:pic>
        <p:nvPicPr>
          <p:cNvPr id="7" name="Gráfico 6" descr="Flecha derecha">
            <a:extLst>
              <a:ext uri="{FF2B5EF4-FFF2-40B4-BE49-F238E27FC236}">
                <a16:creationId xmlns:a16="http://schemas.microsoft.com/office/drawing/2014/main" id="{E380E90C-65D8-44BE-B633-273AA794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70453" y="0"/>
            <a:ext cx="914400" cy="914400"/>
          </a:xfrm>
          <a:prstGeom prst="rect">
            <a:avLst/>
          </a:prstGeom>
        </p:spPr>
      </p:pic>
      <p:pic>
        <p:nvPicPr>
          <p:cNvPr id="10" name="Gráfico 9" descr="Flecha derecha">
            <a:extLst>
              <a:ext uri="{FF2B5EF4-FFF2-40B4-BE49-F238E27FC236}">
                <a16:creationId xmlns:a16="http://schemas.microsoft.com/office/drawing/2014/main" id="{DC0DBE1D-6E17-4FB4-922B-67A034C9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3161" y="1285875"/>
            <a:ext cx="914400" cy="914400"/>
          </a:xfrm>
          <a:prstGeom prst="rect">
            <a:avLst/>
          </a:prstGeom>
        </p:spPr>
      </p:pic>
      <p:pic>
        <p:nvPicPr>
          <p:cNvPr id="12" name="Gráfico 11" descr="Flecha derecha">
            <a:extLst>
              <a:ext uri="{FF2B5EF4-FFF2-40B4-BE49-F238E27FC236}">
                <a16:creationId xmlns:a16="http://schemas.microsoft.com/office/drawing/2014/main" id="{C22A0A4C-6674-43E2-9C2F-281C6314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2685" y="2344907"/>
            <a:ext cx="914400" cy="914400"/>
          </a:xfrm>
          <a:prstGeom prst="rect">
            <a:avLst/>
          </a:prstGeom>
        </p:spPr>
      </p:pic>
      <p:pic>
        <p:nvPicPr>
          <p:cNvPr id="13" name="Gráfico 12" descr="Flecha derecha">
            <a:extLst>
              <a:ext uri="{FF2B5EF4-FFF2-40B4-BE49-F238E27FC236}">
                <a16:creationId xmlns:a16="http://schemas.microsoft.com/office/drawing/2014/main" id="{FE1B8BF2-3F67-467E-9B17-4AA875ACD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3161" y="513471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905E3B-B529-4500-A5B1-B54A3F0C9825}"/>
              </a:ext>
            </a:extLst>
          </p:cNvPr>
          <p:cNvSpPr txBox="1"/>
          <p:nvPr/>
        </p:nvSpPr>
        <p:spPr>
          <a:xfrm>
            <a:off x="1519311" y="239325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Archivos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ED73FF-6EB5-4A95-AC6F-EDD620339331}"/>
              </a:ext>
            </a:extLst>
          </p:cNvPr>
          <p:cNvSpPr txBox="1"/>
          <p:nvPr/>
        </p:nvSpPr>
        <p:spPr>
          <a:xfrm>
            <a:off x="1482162" y="786005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432B1D-9492-420A-9FA1-419A8C018E92}"/>
              </a:ext>
            </a:extLst>
          </p:cNvPr>
          <p:cNvSpPr txBox="1"/>
          <p:nvPr/>
        </p:nvSpPr>
        <p:spPr>
          <a:xfrm>
            <a:off x="1505808" y="1558409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Debuggear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CD8A9CD-FA94-4350-9E7A-33F2C3FCF90B}"/>
              </a:ext>
            </a:extLst>
          </p:cNvPr>
          <p:cNvSpPr txBox="1"/>
          <p:nvPr/>
        </p:nvSpPr>
        <p:spPr>
          <a:xfrm>
            <a:off x="1482161" y="2613033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Extensiones</a:t>
            </a:r>
          </a:p>
        </p:txBody>
      </p:sp>
    </p:spTree>
    <p:extLst>
      <p:ext uri="{BB962C8B-B14F-4D97-AF65-F5344CB8AC3E}">
        <p14:creationId xmlns:p14="http://schemas.microsoft.com/office/powerpoint/2010/main" val="146028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BD1B5-BC4F-463C-8AEE-6C9A34F1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729BBC1-58E6-4A96-A81D-FA794CB81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3" name="Freeform 22">
            <a:extLst>
              <a:ext uri="{FF2B5EF4-FFF2-40B4-BE49-F238E27FC236}">
                <a16:creationId xmlns:a16="http://schemas.microsoft.com/office/drawing/2014/main" id="{258269F3-5453-4826-9069-BF69EEF5F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FF4109-39FB-49F5-A647-53847864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Eso</a:t>
            </a:r>
            <a:r>
              <a:rPr lang="en-US" dirty="0"/>
              <a:t> no es </a:t>
            </a:r>
            <a:r>
              <a:rPr lang="en-US" dirty="0" err="1"/>
              <a:t>todo</a:t>
            </a:r>
            <a:r>
              <a:rPr lang="en-US" dirty="0"/>
              <a:t>…</a:t>
            </a:r>
          </a:p>
        </p:txBody>
      </p:sp>
      <p:pic>
        <p:nvPicPr>
          <p:cNvPr id="8" name="Gráfico 7" descr="Flecha derecha">
            <a:extLst>
              <a:ext uri="{FF2B5EF4-FFF2-40B4-BE49-F238E27FC236}">
                <a16:creationId xmlns:a16="http://schemas.microsoft.com/office/drawing/2014/main" id="{799DEC26-6324-4707-851C-82D7D73E0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606041" y="1004521"/>
            <a:ext cx="914400" cy="914400"/>
          </a:xfrm>
          <a:prstGeom prst="rect">
            <a:avLst/>
          </a:prstGeom>
        </p:spPr>
      </p:pic>
      <p:pic>
        <p:nvPicPr>
          <p:cNvPr id="10" name="Gráfico 9" descr="Flecha derecha">
            <a:extLst>
              <a:ext uri="{FF2B5EF4-FFF2-40B4-BE49-F238E27FC236}">
                <a16:creationId xmlns:a16="http://schemas.microsoft.com/office/drawing/2014/main" id="{100CB602-D479-4245-98EE-1C96E4D47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126072" flipH="1">
            <a:off x="1106809" y="1004521"/>
            <a:ext cx="914400" cy="91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0CB63F-E0B2-43C5-B8F5-3075F4F493BF}"/>
              </a:ext>
            </a:extLst>
          </p:cNvPr>
          <p:cNvSpPr txBox="1"/>
          <p:nvPr/>
        </p:nvSpPr>
        <p:spPr>
          <a:xfrm>
            <a:off x="543867" y="2053461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Nuevo archivo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FDC158-AB07-4D48-8B38-3E5B792AF308}"/>
              </a:ext>
            </a:extLst>
          </p:cNvPr>
          <p:cNvSpPr txBox="1"/>
          <p:nvPr/>
        </p:nvSpPr>
        <p:spPr>
          <a:xfrm>
            <a:off x="1758462" y="150474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Nueva carpeta</a:t>
            </a:r>
          </a:p>
        </p:txBody>
      </p:sp>
    </p:spTree>
    <p:extLst>
      <p:ext uri="{BB962C8B-B14F-4D97-AF65-F5344CB8AC3E}">
        <p14:creationId xmlns:p14="http://schemas.microsoft.com/office/powerpoint/2010/main" val="1264322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89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GitHub y VS Code</vt:lpstr>
      <vt:lpstr>Desinstalar NetBeans de MacOS</vt:lpstr>
      <vt:lpstr>Desinstalar NetBeans de Windows</vt:lpstr>
      <vt:lpstr>Creación de una cuenta de GitHub</vt:lpstr>
      <vt:lpstr>Google ClassRoom</vt:lpstr>
      <vt:lpstr>GitHub Desktop</vt:lpstr>
      <vt:lpstr>Por ultimo…</vt:lpstr>
      <vt:lpstr>Funciones básicas</vt:lpstr>
      <vt:lpstr>Eso no es todo…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y VS Code</dc:title>
  <dc:creator>Jorge Pérez</dc:creator>
  <cp:lastModifiedBy>Jorge Pérez</cp:lastModifiedBy>
  <cp:revision>3</cp:revision>
  <dcterms:created xsi:type="dcterms:W3CDTF">2020-06-03T21:58:53Z</dcterms:created>
  <dcterms:modified xsi:type="dcterms:W3CDTF">2020-06-03T23:15:14Z</dcterms:modified>
</cp:coreProperties>
</file>