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Fredoka One"/>
      <p:regular r:id="rId12"/>
    </p:embeddedFont>
    <p:embeddedFont>
      <p:font typeface="Comfortaa"/>
      <p:regular r:id="rId13"/>
      <p:bold r:id="rId14"/>
    </p:embeddedFont>
    <p:embeddedFont>
      <p:font typeface="Holtwood One SC"/>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omfortaa-regular.fntdata"/><Relationship Id="rId12" Type="http://schemas.openxmlformats.org/officeDocument/2006/relationships/font" Target="fonts/FredokaOne-regular.fntdata"/><Relationship Id="rId15" Type="http://schemas.openxmlformats.org/officeDocument/2006/relationships/font" Target="fonts/HoltwoodOneSC-regular.fntdata"/><Relationship Id="rId14" Type="http://schemas.openxmlformats.org/officeDocument/2006/relationships/font" Target="fonts/Comforta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c3084976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c3084976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92a335fff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92a335fff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8c3084976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8c3084976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8c30849765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8c30849765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8c847b2e0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8c847b2e0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8c30849765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8c30849765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8c901f387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8c901f387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181550" y="9474"/>
            <a:ext cx="7047994" cy="5143471"/>
          </a:xfrm>
          <a:custGeom>
            <a:rect b="b" l="l" r="r" t="t"/>
            <a:pathLst>
              <a:path extrusionOk="0" h="49441" w="67748">
                <a:moveTo>
                  <a:pt x="40003" y="0"/>
                </a:moveTo>
                <a:cubicBezTo>
                  <a:pt x="36827" y="0"/>
                  <a:pt x="33637" y="786"/>
                  <a:pt x="30707" y="2029"/>
                </a:cubicBezTo>
                <a:cubicBezTo>
                  <a:pt x="27849" y="3232"/>
                  <a:pt x="25075" y="4958"/>
                  <a:pt x="23396" y="7566"/>
                </a:cubicBezTo>
                <a:cubicBezTo>
                  <a:pt x="21503" y="10507"/>
                  <a:pt x="21087" y="14388"/>
                  <a:pt x="18539" y="16769"/>
                </a:cubicBezTo>
                <a:cubicBezTo>
                  <a:pt x="15300" y="19794"/>
                  <a:pt x="9811" y="19305"/>
                  <a:pt x="6644" y="22413"/>
                </a:cubicBezTo>
                <a:cubicBezTo>
                  <a:pt x="4144" y="24866"/>
                  <a:pt x="3894" y="28830"/>
                  <a:pt x="4406" y="32307"/>
                </a:cubicBezTo>
                <a:cubicBezTo>
                  <a:pt x="5144" y="37331"/>
                  <a:pt x="8025" y="48226"/>
                  <a:pt x="1" y="49416"/>
                </a:cubicBezTo>
                <a:cubicBezTo>
                  <a:pt x="5692" y="49428"/>
                  <a:pt x="11383" y="49440"/>
                  <a:pt x="17074" y="49440"/>
                </a:cubicBezTo>
                <a:lnTo>
                  <a:pt x="67747" y="49440"/>
                </a:lnTo>
                <a:cubicBezTo>
                  <a:pt x="62366" y="49440"/>
                  <a:pt x="60449" y="45332"/>
                  <a:pt x="60449" y="40534"/>
                </a:cubicBezTo>
                <a:cubicBezTo>
                  <a:pt x="60449" y="35546"/>
                  <a:pt x="64354" y="31057"/>
                  <a:pt x="63580" y="26068"/>
                </a:cubicBezTo>
                <a:cubicBezTo>
                  <a:pt x="63044" y="22675"/>
                  <a:pt x="60318" y="20329"/>
                  <a:pt x="58472" y="17627"/>
                </a:cubicBezTo>
                <a:cubicBezTo>
                  <a:pt x="56424" y="14638"/>
                  <a:pt x="55079" y="11197"/>
                  <a:pt x="53603" y="7911"/>
                </a:cubicBezTo>
                <a:cubicBezTo>
                  <a:pt x="51817" y="3923"/>
                  <a:pt x="47780" y="1196"/>
                  <a:pt x="43506" y="339"/>
                </a:cubicBezTo>
                <a:cubicBezTo>
                  <a:pt x="42350" y="107"/>
                  <a:pt x="41177" y="0"/>
                  <a:pt x="400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2357400" y="934349"/>
            <a:ext cx="4429200" cy="19227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FFFFF"/>
              </a:buClr>
              <a:buSzPts val="5200"/>
              <a:buFont typeface="Black Han Sans"/>
              <a:buNone/>
              <a:defRPr sz="64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652688" y="3498075"/>
            <a:ext cx="5838600" cy="49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800"/>
              <a:buFont typeface="Comfortaa"/>
              <a:buNone/>
              <a:defRPr sz="18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rot="-822785">
            <a:off x="501646" y="1235392"/>
            <a:ext cx="986748" cy="979526"/>
            <a:chOff x="1193082" y="841697"/>
            <a:chExt cx="1170763" cy="1162329"/>
          </a:xfrm>
        </p:grpSpPr>
        <p:sp>
          <p:nvSpPr>
            <p:cNvPr id="13" name="Google Shape;13;p2"/>
            <p:cNvSpPr/>
            <p:nvPr/>
          </p:nvSpPr>
          <p:spPr>
            <a:xfrm rot="-2361516">
              <a:off x="1348852" y="1023586"/>
              <a:ext cx="859224" cy="798550"/>
            </a:xfrm>
            <a:custGeom>
              <a:rect b="b" l="l" r="r" t="t"/>
              <a:pathLst>
                <a:path extrusionOk="0" h="20084" w="21610">
                  <a:moveTo>
                    <a:pt x="8206" y="1"/>
                  </a:moveTo>
                  <a:cubicBezTo>
                    <a:pt x="8099" y="1"/>
                    <a:pt x="8014" y="11"/>
                    <a:pt x="7954" y="31"/>
                  </a:cubicBezTo>
                  <a:cubicBezTo>
                    <a:pt x="6811" y="423"/>
                    <a:pt x="4418" y="2674"/>
                    <a:pt x="13204" y="6103"/>
                  </a:cubicBezTo>
                  <a:cubicBezTo>
                    <a:pt x="13669" y="6281"/>
                    <a:pt x="7478" y="5876"/>
                    <a:pt x="7418" y="8198"/>
                  </a:cubicBezTo>
                  <a:cubicBezTo>
                    <a:pt x="7347" y="10520"/>
                    <a:pt x="14252" y="10115"/>
                    <a:pt x="13907" y="13544"/>
                  </a:cubicBezTo>
                  <a:cubicBezTo>
                    <a:pt x="13758" y="15074"/>
                    <a:pt x="11953" y="15954"/>
                    <a:pt x="9911" y="15954"/>
                  </a:cubicBezTo>
                  <a:cubicBezTo>
                    <a:pt x="7392" y="15954"/>
                    <a:pt x="4514" y="14613"/>
                    <a:pt x="3941" y="11496"/>
                  </a:cubicBezTo>
                  <a:cubicBezTo>
                    <a:pt x="3858" y="11064"/>
                    <a:pt x="3254" y="10464"/>
                    <a:pt x="2625" y="10464"/>
                  </a:cubicBezTo>
                  <a:cubicBezTo>
                    <a:pt x="2352" y="10464"/>
                    <a:pt x="2075" y="10577"/>
                    <a:pt x="1834" y="10865"/>
                  </a:cubicBezTo>
                  <a:cubicBezTo>
                    <a:pt x="1036" y="11830"/>
                    <a:pt x="0" y="17199"/>
                    <a:pt x="8263" y="19747"/>
                  </a:cubicBezTo>
                  <a:cubicBezTo>
                    <a:pt x="9009" y="19978"/>
                    <a:pt x="9751" y="20084"/>
                    <a:pt x="10474" y="20084"/>
                  </a:cubicBezTo>
                  <a:cubicBezTo>
                    <a:pt x="16046" y="20084"/>
                    <a:pt x="20444" y="13805"/>
                    <a:pt x="16407" y="10401"/>
                  </a:cubicBezTo>
                  <a:lnTo>
                    <a:pt x="16407" y="10401"/>
                  </a:lnTo>
                  <a:cubicBezTo>
                    <a:pt x="16407" y="10401"/>
                    <a:pt x="16985" y="10502"/>
                    <a:pt x="17725" y="10502"/>
                  </a:cubicBezTo>
                  <a:cubicBezTo>
                    <a:pt x="19299" y="10502"/>
                    <a:pt x="21609" y="10045"/>
                    <a:pt x="20670" y="7186"/>
                  </a:cubicBezTo>
                  <a:cubicBezTo>
                    <a:pt x="19361" y="3193"/>
                    <a:pt x="10142" y="1"/>
                    <a:pt x="8206" y="1"/>
                  </a:cubicBezTo>
                  <a:close/>
                </a:path>
              </a:pathLst>
            </a:custGeom>
            <a:solidFill>
              <a:srgbClr val="EE4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2361516">
              <a:off x="1906814" y="1116052"/>
              <a:ext cx="65843" cy="66321"/>
            </a:xfrm>
            <a:custGeom>
              <a:rect b="b" l="l" r="r" t="t"/>
              <a:pathLst>
                <a:path extrusionOk="0" h="1668" w="1656">
                  <a:moveTo>
                    <a:pt x="822" y="1"/>
                  </a:moveTo>
                  <a:cubicBezTo>
                    <a:pt x="370" y="1"/>
                    <a:pt x="1" y="382"/>
                    <a:pt x="1" y="834"/>
                  </a:cubicBezTo>
                  <a:cubicBezTo>
                    <a:pt x="1" y="1299"/>
                    <a:pt x="370" y="1668"/>
                    <a:pt x="822" y="1668"/>
                  </a:cubicBezTo>
                  <a:cubicBezTo>
                    <a:pt x="1287" y="1668"/>
                    <a:pt x="1656" y="1299"/>
                    <a:pt x="1656" y="834"/>
                  </a:cubicBezTo>
                  <a:cubicBezTo>
                    <a:pt x="1656" y="382"/>
                    <a:pt x="1287" y="1"/>
                    <a:pt x="822" y="1"/>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2361516">
              <a:off x="1534264" y="1075884"/>
              <a:ext cx="331404" cy="186755"/>
            </a:xfrm>
            <a:custGeom>
              <a:rect b="b" l="l" r="r" t="t"/>
              <a:pathLst>
                <a:path extrusionOk="0" h="4697" w="8335">
                  <a:moveTo>
                    <a:pt x="729" y="0"/>
                  </a:moveTo>
                  <a:cubicBezTo>
                    <a:pt x="587" y="0"/>
                    <a:pt x="452" y="83"/>
                    <a:pt x="381" y="223"/>
                  </a:cubicBezTo>
                  <a:lnTo>
                    <a:pt x="84" y="866"/>
                  </a:lnTo>
                  <a:cubicBezTo>
                    <a:pt x="0" y="1057"/>
                    <a:pt x="84" y="1283"/>
                    <a:pt x="274" y="1366"/>
                  </a:cubicBezTo>
                  <a:lnTo>
                    <a:pt x="7442" y="4664"/>
                  </a:lnTo>
                  <a:cubicBezTo>
                    <a:pt x="7492" y="4686"/>
                    <a:pt x="7544" y="4696"/>
                    <a:pt x="7596" y="4696"/>
                  </a:cubicBezTo>
                  <a:cubicBezTo>
                    <a:pt x="7741" y="4696"/>
                    <a:pt x="7880" y="4614"/>
                    <a:pt x="7942" y="4474"/>
                  </a:cubicBezTo>
                  <a:lnTo>
                    <a:pt x="8239" y="3819"/>
                  </a:lnTo>
                  <a:cubicBezTo>
                    <a:pt x="8335" y="3628"/>
                    <a:pt x="8251" y="3402"/>
                    <a:pt x="8061" y="3319"/>
                  </a:cubicBezTo>
                  <a:lnTo>
                    <a:pt x="881" y="33"/>
                  </a:lnTo>
                  <a:cubicBezTo>
                    <a:pt x="831" y="11"/>
                    <a:pt x="780" y="0"/>
                    <a:pt x="729"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41061" y="2221029"/>
            <a:ext cx="732039" cy="701437"/>
            <a:chOff x="7039475" y="481968"/>
            <a:chExt cx="476805" cy="456783"/>
          </a:xfrm>
        </p:grpSpPr>
        <p:sp>
          <p:nvSpPr>
            <p:cNvPr id="17" name="Google Shape;17;p2"/>
            <p:cNvSpPr/>
            <p:nvPr/>
          </p:nvSpPr>
          <p:spPr>
            <a:xfrm>
              <a:off x="7090867" y="779324"/>
              <a:ext cx="159854" cy="159427"/>
            </a:xfrm>
            <a:custGeom>
              <a:rect b="b" l="l" r="r" t="t"/>
              <a:pathLst>
                <a:path extrusionOk="0" h="4858" w="4871">
                  <a:moveTo>
                    <a:pt x="2430" y="0"/>
                  </a:moveTo>
                  <a:cubicBezTo>
                    <a:pt x="1096" y="0"/>
                    <a:pt x="1" y="1083"/>
                    <a:pt x="1" y="2429"/>
                  </a:cubicBezTo>
                  <a:cubicBezTo>
                    <a:pt x="1" y="3774"/>
                    <a:pt x="1096" y="4858"/>
                    <a:pt x="2430" y="4858"/>
                  </a:cubicBezTo>
                  <a:cubicBezTo>
                    <a:pt x="3775" y="4858"/>
                    <a:pt x="4870" y="3774"/>
                    <a:pt x="4870" y="2429"/>
                  </a:cubicBezTo>
                  <a:cubicBezTo>
                    <a:pt x="4870" y="1083"/>
                    <a:pt x="3775" y="0"/>
                    <a:pt x="24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306541" y="481968"/>
              <a:ext cx="153980" cy="154374"/>
            </a:xfrm>
            <a:custGeom>
              <a:rect b="b" l="l" r="r" t="t"/>
              <a:pathLst>
                <a:path extrusionOk="0" h="4704" w="4692">
                  <a:moveTo>
                    <a:pt x="2346" y="0"/>
                  </a:moveTo>
                  <a:cubicBezTo>
                    <a:pt x="1049" y="0"/>
                    <a:pt x="1" y="1060"/>
                    <a:pt x="1" y="2358"/>
                  </a:cubicBezTo>
                  <a:cubicBezTo>
                    <a:pt x="1" y="3656"/>
                    <a:pt x="1049" y="4703"/>
                    <a:pt x="2346" y="4703"/>
                  </a:cubicBezTo>
                  <a:cubicBezTo>
                    <a:pt x="3644" y="4703"/>
                    <a:pt x="4692" y="3656"/>
                    <a:pt x="4692" y="2358"/>
                  </a:cubicBezTo>
                  <a:cubicBezTo>
                    <a:pt x="4692" y="1060"/>
                    <a:pt x="3644" y="0"/>
                    <a:pt x="23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039475" y="552394"/>
              <a:ext cx="476805" cy="303037"/>
            </a:xfrm>
            <a:custGeom>
              <a:rect b="b" l="l" r="r" t="t"/>
              <a:pathLst>
                <a:path extrusionOk="0" h="9234" w="14529">
                  <a:moveTo>
                    <a:pt x="2186" y="0"/>
                  </a:moveTo>
                  <a:cubicBezTo>
                    <a:pt x="796" y="0"/>
                    <a:pt x="1" y="1696"/>
                    <a:pt x="447" y="2403"/>
                  </a:cubicBezTo>
                  <a:cubicBezTo>
                    <a:pt x="1186" y="3557"/>
                    <a:pt x="9365" y="8034"/>
                    <a:pt x="10925" y="8951"/>
                  </a:cubicBezTo>
                  <a:cubicBezTo>
                    <a:pt x="11263" y="9147"/>
                    <a:pt x="11634" y="9233"/>
                    <a:pt x="11998" y="9233"/>
                  </a:cubicBezTo>
                  <a:cubicBezTo>
                    <a:pt x="13315" y="9233"/>
                    <a:pt x="14528" y="8100"/>
                    <a:pt x="13651" y="6915"/>
                  </a:cubicBezTo>
                  <a:cubicBezTo>
                    <a:pt x="12235" y="5010"/>
                    <a:pt x="4615" y="748"/>
                    <a:pt x="2829" y="117"/>
                  </a:cubicBezTo>
                  <a:cubicBezTo>
                    <a:pt x="2603" y="36"/>
                    <a:pt x="2388" y="0"/>
                    <a:pt x="21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140486" y="805873"/>
              <a:ext cx="43024" cy="43024"/>
            </a:xfrm>
            <a:custGeom>
              <a:rect b="b" l="l" r="r" t="t"/>
              <a:pathLst>
                <a:path extrusionOk="0" h="1311" w="1311">
                  <a:moveTo>
                    <a:pt x="656" y="1"/>
                  </a:moveTo>
                  <a:cubicBezTo>
                    <a:pt x="298" y="1"/>
                    <a:pt x="1" y="298"/>
                    <a:pt x="1" y="655"/>
                  </a:cubicBezTo>
                  <a:cubicBezTo>
                    <a:pt x="1" y="1025"/>
                    <a:pt x="298" y="1310"/>
                    <a:pt x="656" y="1310"/>
                  </a:cubicBezTo>
                  <a:cubicBezTo>
                    <a:pt x="1025" y="1310"/>
                    <a:pt x="1310" y="1025"/>
                    <a:pt x="1310" y="655"/>
                  </a:cubicBezTo>
                  <a:cubicBezTo>
                    <a:pt x="1310" y="298"/>
                    <a:pt x="1025" y="1"/>
                    <a:pt x="6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125653" y="595549"/>
              <a:ext cx="243440" cy="158705"/>
            </a:xfrm>
            <a:custGeom>
              <a:rect b="b" l="l" r="r" t="t"/>
              <a:pathLst>
                <a:path extrusionOk="0" h="4836" w="7418">
                  <a:moveTo>
                    <a:pt x="756" y="1"/>
                  </a:moveTo>
                  <a:cubicBezTo>
                    <a:pt x="594" y="1"/>
                    <a:pt x="438" y="86"/>
                    <a:pt x="357" y="230"/>
                  </a:cubicBezTo>
                  <a:lnTo>
                    <a:pt x="131" y="623"/>
                  </a:lnTo>
                  <a:cubicBezTo>
                    <a:pt x="0" y="838"/>
                    <a:pt x="84" y="1123"/>
                    <a:pt x="298" y="1254"/>
                  </a:cubicBezTo>
                  <a:lnTo>
                    <a:pt x="6442" y="4778"/>
                  </a:lnTo>
                  <a:cubicBezTo>
                    <a:pt x="6511" y="4817"/>
                    <a:pt x="6587" y="4835"/>
                    <a:pt x="6663" y="4835"/>
                  </a:cubicBezTo>
                  <a:cubicBezTo>
                    <a:pt x="6824" y="4835"/>
                    <a:pt x="6984" y="4753"/>
                    <a:pt x="7073" y="4600"/>
                  </a:cubicBezTo>
                  <a:lnTo>
                    <a:pt x="7287" y="4219"/>
                  </a:lnTo>
                  <a:cubicBezTo>
                    <a:pt x="7418" y="4005"/>
                    <a:pt x="7346" y="3719"/>
                    <a:pt x="7120" y="3588"/>
                  </a:cubicBezTo>
                  <a:lnTo>
                    <a:pt x="989" y="64"/>
                  </a:lnTo>
                  <a:cubicBezTo>
                    <a:pt x="915" y="21"/>
                    <a:pt x="835" y="1"/>
                    <a:pt x="7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rot="-822915">
            <a:off x="1187007" y="550235"/>
            <a:ext cx="438181" cy="454907"/>
            <a:chOff x="614950" y="1682850"/>
            <a:chExt cx="438175" cy="454900"/>
          </a:xfrm>
        </p:grpSpPr>
        <p:sp>
          <p:nvSpPr>
            <p:cNvPr id="23" name="Google Shape;23;p2"/>
            <p:cNvSpPr/>
            <p:nvPr/>
          </p:nvSpPr>
          <p:spPr>
            <a:xfrm>
              <a:off x="614950" y="1682850"/>
              <a:ext cx="438175" cy="454900"/>
            </a:xfrm>
            <a:custGeom>
              <a:rect b="b" l="l" r="r" t="t"/>
              <a:pathLst>
                <a:path extrusionOk="0" h="18196" w="17527">
                  <a:moveTo>
                    <a:pt x="9682" y="1"/>
                  </a:moveTo>
                  <a:cubicBezTo>
                    <a:pt x="6586" y="1"/>
                    <a:pt x="1400" y="4345"/>
                    <a:pt x="762" y="5582"/>
                  </a:cubicBezTo>
                  <a:cubicBezTo>
                    <a:pt x="0" y="7082"/>
                    <a:pt x="2882" y="11261"/>
                    <a:pt x="4084" y="12249"/>
                  </a:cubicBezTo>
                  <a:cubicBezTo>
                    <a:pt x="4502" y="12589"/>
                    <a:pt x="4976" y="12766"/>
                    <a:pt x="5510" y="12766"/>
                  </a:cubicBezTo>
                  <a:cubicBezTo>
                    <a:pt x="6529" y="12766"/>
                    <a:pt x="7767" y="12124"/>
                    <a:pt x="9251" y="10749"/>
                  </a:cubicBezTo>
                  <a:cubicBezTo>
                    <a:pt x="9763" y="10272"/>
                    <a:pt x="10433" y="10032"/>
                    <a:pt x="11064" y="10032"/>
                  </a:cubicBezTo>
                  <a:cubicBezTo>
                    <a:pt x="11961" y="10032"/>
                    <a:pt x="12780" y="10516"/>
                    <a:pt x="12954" y="11487"/>
                  </a:cubicBezTo>
                  <a:cubicBezTo>
                    <a:pt x="13264" y="13142"/>
                    <a:pt x="12347" y="13737"/>
                    <a:pt x="10728" y="14095"/>
                  </a:cubicBezTo>
                  <a:cubicBezTo>
                    <a:pt x="9097" y="14452"/>
                    <a:pt x="7073" y="15333"/>
                    <a:pt x="7680" y="17178"/>
                  </a:cubicBezTo>
                  <a:cubicBezTo>
                    <a:pt x="7910" y="17887"/>
                    <a:pt x="8685" y="18196"/>
                    <a:pt x="9683" y="18196"/>
                  </a:cubicBezTo>
                  <a:cubicBezTo>
                    <a:pt x="11265" y="18196"/>
                    <a:pt x="13407" y="17420"/>
                    <a:pt x="14824" y="16238"/>
                  </a:cubicBezTo>
                  <a:cubicBezTo>
                    <a:pt x="17133" y="14321"/>
                    <a:pt x="17526" y="10761"/>
                    <a:pt x="16336" y="8630"/>
                  </a:cubicBezTo>
                  <a:cubicBezTo>
                    <a:pt x="15497" y="7137"/>
                    <a:pt x="13561" y="6088"/>
                    <a:pt x="11616" y="6088"/>
                  </a:cubicBezTo>
                  <a:cubicBezTo>
                    <a:pt x="10798" y="6088"/>
                    <a:pt x="9979" y="6273"/>
                    <a:pt x="9240" y="6689"/>
                  </a:cubicBezTo>
                  <a:cubicBezTo>
                    <a:pt x="6739" y="8082"/>
                    <a:pt x="6025" y="8749"/>
                    <a:pt x="6025" y="8749"/>
                  </a:cubicBezTo>
                  <a:cubicBezTo>
                    <a:pt x="6025" y="8749"/>
                    <a:pt x="5894" y="7641"/>
                    <a:pt x="5346" y="7129"/>
                  </a:cubicBezTo>
                  <a:cubicBezTo>
                    <a:pt x="5346" y="7129"/>
                    <a:pt x="13621" y="3331"/>
                    <a:pt x="11311" y="664"/>
                  </a:cubicBezTo>
                  <a:cubicBezTo>
                    <a:pt x="10906" y="198"/>
                    <a:pt x="10341" y="1"/>
                    <a:pt x="9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86375" y="1706975"/>
              <a:ext cx="183400" cy="114275"/>
            </a:xfrm>
            <a:custGeom>
              <a:rect b="b" l="l" r="r" t="t"/>
              <a:pathLst>
                <a:path extrusionOk="0" h="4571" w="7336">
                  <a:moveTo>
                    <a:pt x="6697" y="0"/>
                  </a:moveTo>
                  <a:cubicBezTo>
                    <a:pt x="5771" y="0"/>
                    <a:pt x="3285" y="1082"/>
                    <a:pt x="1775" y="2319"/>
                  </a:cubicBezTo>
                  <a:cubicBezTo>
                    <a:pt x="1" y="3759"/>
                    <a:pt x="84" y="4307"/>
                    <a:pt x="322" y="4545"/>
                  </a:cubicBezTo>
                  <a:cubicBezTo>
                    <a:pt x="339" y="4562"/>
                    <a:pt x="366" y="4570"/>
                    <a:pt x="401" y="4570"/>
                  </a:cubicBezTo>
                  <a:cubicBezTo>
                    <a:pt x="862" y="4570"/>
                    <a:pt x="2810" y="3198"/>
                    <a:pt x="4204" y="2402"/>
                  </a:cubicBezTo>
                  <a:cubicBezTo>
                    <a:pt x="5704" y="1545"/>
                    <a:pt x="7335" y="497"/>
                    <a:pt x="7026" y="104"/>
                  </a:cubicBezTo>
                  <a:cubicBezTo>
                    <a:pt x="6972" y="33"/>
                    <a:pt x="6858" y="0"/>
                    <a:pt x="66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56325" y="1827450"/>
              <a:ext cx="22050" cy="22050"/>
            </a:xfrm>
            <a:custGeom>
              <a:rect b="b" l="l" r="r" t="t"/>
              <a:pathLst>
                <a:path extrusionOk="0" h="882" w="882">
                  <a:moveTo>
                    <a:pt x="441" y="0"/>
                  </a:moveTo>
                  <a:cubicBezTo>
                    <a:pt x="203" y="0"/>
                    <a:pt x="0" y="202"/>
                    <a:pt x="0" y="441"/>
                  </a:cubicBezTo>
                  <a:cubicBezTo>
                    <a:pt x="0" y="679"/>
                    <a:pt x="203" y="881"/>
                    <a:pt x="441" y="881"/>
                  </a:cubicBezTo>
                  <a:cubicBezTo>
                    <a:pt x="691" y="881"/>
                    <a:pt x="881" y="679"/>
                    <a:pt x="881" y="441"/>
                  </a:cubicBezTo>
                  <a:cubicBezTo>
                    <a:pt x="881" y="202"/>
                    <a:pt x="691" y="0"/>
                    <a:pt x="441" y="0"/>
                  </a:cubicBezTo>
                  <a:close/>
                </a:path>
              </a:pathLst>
            </a:custGeom>
            <a:solidFill>
              <a:srgbClr val="F9A3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rot="546724">
            <a:off x="219112" y="196368"/>
            <a:ext cx="656845" cy="687258"/>
            <a:chOff x="1761950" y="1669000"/>
            <a:chExt cx="482700" cy="529100"/>
          </a:xfrm>
        </p:grpSpPr>
        <p:sp>
          <p:nvSpPr>
            <p:cNvPr id="27" name="Google Shape;27;p2"/>
            <p:cNvSpPr/>
            <p:nvPr/>
          </p:nvSpPr>
          <p:spPr>
            <a:xfrm>
              <a:off x="1761950" y="1669000"/>
              <a:ext cx="482700" cy="529100"/>
            </a:xfrm>
            <a:custGeom>
              <a:rect b="b" l="l" r="r" t="t"/>
              <a:pathLst>
                <a:path extrusionOk="0" h="21164" w="19308">
                  <a:moveTo>
                    <a:pt x="8652" y="3590"/>
                  </a:moveTo>
                  <a:cubicBezTo>
                    <a:pt x="9200" y="3590"/>
                    <a:pt x="9762" y="3731"/>
                    <a:pt x="10282" y="4028"/>
                  </a:cubicBezTo>
                  <a:cubicBezTo>
                    <a:pt x="11794" y="4897"/>
                    <a:pt x="12366" y="6767"/>
                    <a:pt x="11532" y="8207"/>
                  </a:cubicBezTo>
                  <a:cubicBezTo>
                    <a:pt x="10983" y="9165"/>
                    <a:pt x="9973" y="9693"/>
                    <a:pt x="8916" y="9693"/>
                  </a:cubicBezTo>
                  <a:cubicBezTo>
                    <a:pt x="8369" y="9693"/>
                    <a:pt x="7809" y="9551"/>
                    <a:pt x="7294" y="9255"/>
                  </a:cubicBezTo>
                  <a:cubicBezTo>
                    <a:pt x="5770" y="8386"/>
                    <a:pt x="5210" y="6517"/>
                    <a:pt x="6043" y="5064"/>
                  </a:cubicBezTo>
                  <a:cubicBezTo>
                    <a:pt x="6592" y="4115"/>
                    <a:pt x="7595" y="3590"/>
                    <a:pt x="8652" y="3590"/>
                  </a:cubicBezTo>
                  <a:close/>
                  <a:moveTo>
                    <a:pt x="8921" y="0"/>
                  </a:moveTo>
                  <a:cubicBezTo>
                    <a:pt x="3425" y="0"/>
                    <a:pt x="1" y="7231"/>
                    <a:pt x="3460" y="11124"/>
                  </a:cubicBezTo>
                  <a:cubicBezTo>
                    <a:pt x="4980" y="12835"/>
                    <a:pt x="6651" y="13348"/>
                    <a:pt x="8108" y="13348"/>
                  </a:cubicBezTo>
                  <a:cubicBezTo>
                    <a:pt x="10292" y="13348"/>
                    <a:pt x="11996" y="12196"/>
                    <a:pt x="11997" y="12196"/>
                  </a:cubicBezTo>
                  <a:lnTo>
                    <a:pt x="11997" y="12196"/>
                  </a:lnTo>
                  <a:cubicBezTo>
                    <a:pt x="11997" y="12196"/>
                    <a:pt x="10818" y="15958"/>
                    <a:pt x="7520" y="16423"/>
                  </a:cubicBezTo>
                  <a:cubicBezTo>
                    <a:pt x="4210" y="16899"/>
                    <a:pt x="1912" y="17518"/>
                    <a:pt x="2305" y="19173"/>
                  </a:cubicBezTo>
                  <a:cubicBezTo>
                    <a:pt x="2626" y="20508"/>
                    <a:pt x="3836" y="21163"/>
                    <a:pt x="5444" y="21163"/>
                  </a:cubicBezTo>
                  <a:cubicBezTo>
                    <a:pt x="8423" y="21163"/>
                    <a:pt x="12767" y="18912"/>
                    <a:pt x="15342" y="14565"/>
                  </a:cubicBezTo>
                  <a:cubicBezTo>
                    <a:pt x="19307" y="7874"/>
                    <a:pt x="17033" y="1873"/>
                    <a:pt x="10592" y="218"/>
                  </a:cubicBezTo>
                  <a:cubicBezTo>
                    <a:pt x="10018" y="69"/>
                    <a:pt x="9460" y="0"/>
                    <a:pt x="89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046075" y="2061100"/>
              <a:ext cx="36350" cy="36050"/>
            </a:xfrm>
            <a:custGeom>
              <a:rect b="b" l="l" r="r" t="t"/>
              <a:pathLst>
                <a:path extrusionOk="0" h="1442" w="1454">
                  <a:moveTo>
                    <a:pt x="727" y="0"/>
                  </a:moveTo>
                  <a:cubicBezTo>
                    <a:pt x="322" y="0"/>
                    <a:pt x="1" y="322"/>
                    <a:pt x="1" y="727"/>
                  </a:cubicBezTo>
                  <a:cubicBezTo>
                    <a:pt x="1" y="1120"/>
                    <a:pt x="322" y="1441"/>
                    <a:pt x="727" y="1441"/>
                  </a:cubicBezTo>
                  <a:cubicBezTo>
                    <a:pt x="1132" y="1441"/>
                    <a:pt x="1453" y="1120"/>
                    <a:pt x="1453" y="727"/>
                  </a:cubicBezTo>
                  <a:cubicBezTo>
                    <a:pt x="1453" y="322"/>
                    <a:pt x="1132" y="0"/>
                    <a:pt x="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866425" y="2108000"/>
              <a:ext cx="179675" cy="64750"/>
            </a:xfrm>
            <a:custGeom>
              <a:rect b="b" l="l" r="r" t="t"/>
              <a:pathLst>
                <a:path extrusionOk="0" h="2590" w="7187">
                  <a:moveTo>
                    <a:pt x="6473" y="0"/>
                  </a:moveTo>
                  <a:cubicBezTo>
                    <a:pt x="5731" y="0"/>
                    <a:pt x="4264" y="1127"/>
                    <a:pt x="2950" y="1127"/>
                  </a:cubicBezTo>
                  <a:cubicBezTo>
                    <a:pt x="2917" y="1127"/>
                    <a:pt x="2885" y="1126"/>
                    <a:pt x="2853" y="1125"/>
                  </a:cubicBezTo>
                  <a:cubicBezTo>
                    <a:pt x="2772" y="1122"/>
                    <a:pt x="2693" y="1120"/>
                    <a:pt x="2615" y="1120"/>
                  </a:cubicBezTo>
                  <a:cubicBezTo>
                    <a:pt x="1103" y="1120"/>
                    <a:pt x="0" y="1654"/>
                    <a:pt x="555" y="2220"/>
                  </a:cubicBezTo>
                  <a:cubicBezTo>
                    <a:pt x="816" y="2482"/>
                    <a:pt x="1430" y="2589"/>
                    <a:pt x="2132" y="2589"/>
                  </a:cubicBezTo>
                  <a:cubicBezTo>
                    <a:pt x="3028" y="2589"/>
                    <a:pt x="4069" y="2414"/>
                    <a:pt x="4710" y="2161"/>
                  </a:cubicBezTo>
                  <a:cubicBezTo>
                    <a:pt x="5853" y="1708"/>
                    <a:pt x="7187" y="756"/>
                    <a:pt x="6853" y="196"/>
                  </a:cubicBezTo>
                  <a:cubicBezTo>
                    <a:pt x="6770" y="57"/>
                    <a:pt x="6640" y="0"/>
                    <a:pt x="64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rot="848546">
            <a:off x="1619898" y="3992037"/>
            <a:ext cx="669524" cy="727617"/>
            <a:chOff x="1761950" y="1669000"/>
            <a:chExt cx="482700" cy="529100"/>
          </a:xfrm>
        </p:grpSpPr>
        <p:sp>
          <p:nvSpPr>
            <p:cNvPr id="31" name="Google Shape;31;p2"/>
            <p:cNvSpPr/>
            <p:nvPr/>
          </p:nvSpPr>
          <p:spPr>
            <a:xfrm>
              <a:off x="1761950" y="1669000"/>
              <a:ext cx="482700" cy="529100"/>
            </a:xfrm>
            <a:custGeom>
              <a:rect b="b" l="l" r="r" t="t"/>
              <a:pathLst>
                <a:path extrusionOk="0" h="21164" w="19308">
                  <a:moveTo>
                    <a:pt x="8652" y="3590"/>
                  </a:moveTo>
                  <a:cubicBezTo>
                    <a:pt x="9200" y="3590"/>
                    <a:pt x="9762" y="3731"/>
                    <a:pt x="10282" y="4028"/>
                  </a:cubicBezTo>
                  <a:cubicBezTo>
                    <a:pt x="11794" y="4897"/>
                    <a:pt x="12366" y="6767"/>
                    <a:pt x="11532" y="8207"/>
                  </a:cubicBezTo>
                  <a:cubicBezTo>
                    <a:pt x="10983" y="9165"/>
                    <a:pt x="9973" y="9693"/>
                    <a:pt x="8916" y="9693"/>
                  </a:cubicBezTo>
                  <a:cubicBezTo>
                    <a:pt x="8369" y="9693"/>
                    <a:pt x="7809" y="9551"/>
                    <a:pt x="7294" y="9255"/>
                  </a:cubicBezTo>
                  <a:cubicBezTo>
                    <a:pt x="5770" y="8386"/>
                    <a:pt x="5210" y="6517"/>
                    <a:pt x="6043" y="5064"/>
                  </a:cubicBezTo>
                  <a:cubicBezTo>
                    <a:pt x="6592" y="4115"/>
                    <a:pt x="7595" y="3590"/>
                    <a:pt x="8652" y="3590"/>
                  </a:cubicBezTo>
                  <a:close/>
                  <a:moveTo>
                    <a:pt x="8921" y="0"/>
                  </a:moveTo>
                  <a:cubicBezTo>
                    <a:pt x="3425" y="0"/>
                    <a:pt x="1" y="7231"/>
                    <a:pt x="3460" y="11124"/>
                  </a:cubicBezTo>
                  <a:cubicBezTo>
                    <a:pt x="4980" y="12835"/>
                    <a:pt x="6651" y="13348"/>
                    <a:pt x="8108" y="13348"/>
                  </a:cubicBezTo>
                  <a:cubicBezTo>
                    <a:pt x="10292" y="13348"/>
                    <a:pt x="11996" y="12196"/>
                    <a:pt x="11997" y="12196"/>
                  </a:cubicBezTo>
                  <a:lnTo>
                    <a:pt x="11997" y="12196"/>
                  </a:lnTo>
                  <a:cubicBezTo>
                    <a:pt x="11997" y="12196"/>
                    <a:pt x="10818" y="15958"/>
                    <a:pt x="7520" y="16423"/>
                  </a:cubicBezTo>
                  <a:cubicBezTo>
                    <a:pt x="4210" y="16899"/>
                    <a:pt x="1912" y="17518"/>
                    <a:pt x="2305" y="19173"/>
                  </a:cubicBezTo>
                  <a:cubicBezTo>
                    <a:pt x="2626" y="20508"/>
                    <a:pt x="3836" y="21163"/>
                    <a:pt x="5444" y="21163"/>
                  </a:cubicBezTo>
                  <a:cubicBezTo>
                    <a:pt x="8423" y="21163"/>
                    <a:pt x="12767" y="18912"/>
                    <a:pt x="15342" y="14565"/>
                  </a:cubicBezTo>
                  <a:cubicBezTo>
                    <a:pt x="19307" y="7874"/>
                    <a:pt x="17033" y="1873"/>
                    <a:pt x="10592" y="218"/>
                  </a:cubicBezTo>
                  <a:cubicBezTo>
                    <a:pt x="10018" y="69"/>
                    <a:pt x="9460" y="0"/>
                    <a:pt x="8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046075" y="2061100"/>
              <a:ext cx="36350" cy="36050"/>
            </a:xfrm>
            <a:custGeom>
              <a:rect b="b" l="l" r="r" t="t"/>
              <a:pathLst>
                <a:path extrusionOk="0" h="1442" w="1454">
                  <a:moveTo>
                    <a:pt x="727" y="0"/>
                  </a:moveTo>
                  <a:cubicBezTo>
                    <a:pt x="322" y="0"/>
                    <a:pt x="1" y="322"/>
                    <a:pt x="1" y="727"/>
                  </a:cubicBezTo>
                  <a:cubicBezTo>
                    <a:pt x="1" y="1120"/>
                    <a:pt x="322" y="1441"/>
                    <a:pt x="727" y="1441"/>
                  </a:cubicBezTo>
                  <a:cubicBezTo>
                    <a:pt x="1132" y="1441"/>
                    <a:pt x="1453" y="1120"/>
                    <a:pt x="1453" y="727"/>
                  </a:cubicBezTo>
                  <a:cubicBezTo>
                    <a:pt x="1453" y="322"/>
                    <a:pt x="1132" y="0"/>
                    <a:pt x="7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866425" y="2108000"/>
              <a:ext cx="179675" cy="64750"/>
            </a:xfrm>
            <a:custGeom>
              <a:rect b="b" l="l" r="r" t="t"/>
              <a:pathLst>
                <a:path extrusionOk="0" h="2590" w="7187">
                  <a:moveTo>
                    <a:pt x="6473" y="0"/>
                  </a:moveTo>
                  <a:cubicBezTo>
                    <a:pt x="5731" y="0"/>
                    <a:pt x="4264" y="1127"/>
                    <a:pt x="2950" y="1127"/>
                  </a:cubicBezTo>
                  <a:cubicBezTo>
                    <a:pt x="2917" y="1127"/>
                    <a:pt x="2885" y="1126"/>
                    <a:pt x="2853" y="1125"/>
                  </a:cubicBezTo>
                  <a:cubicBezTo>
                    <a:pt x="2772" y="1122"/>
                    <a:pt x="2693" y="1120"/>
                    <a:pt x="2615" y="1120"/>
                  </a:cubicBezTo>
                  <a:cubicBezTo>
                    <a:pt x="1103" y="1120"/>
                    <a:pt x="0" y="1654"/>
                    <a:pt x="555" y="2220"/>
                  </a:cubicBezTo>
                  <a:cubicBezTo>
                    <a:pt x="816" y="2482"/>
                    <a:pt x="1430" y="2589"/>
                    <a:pt x="2132" y="2589"/>
                  </a:cubicBezTo>
                  <a:cubicBezTo>
                    <a:pt x="3028" y="2589"/>
                    <a:pt x="4069" y="2414"/>
                    <a:pt x="4710" y="2161"/>
                  </a:cubicBezTo>
                  <a:cubicBezTo>
                    <a:pt x="5853" y="1708"/>
                    <a:pt x="7187" y="756"/>
                    <a:pt x="6853" y="196"/>
                  </a:cubicBezTo>
                  <a:cubicBezTo>
                    <a:pt x="6770" y="57"/>
                    <a:pt x="6640" y="0"/>
                    <a:pt x="64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2"/>
          <p:cNvGrpSpPr/>
          <p:nvPr/>
        </p:nvGrpSpPr>
        <p:grpSpPr>
          <a:xfrm rot="-822750">
            <a:off x="515907" y="4403414"/>
            <a:ext cx="408183" cy="349991"/>
            <a:chOff x="2321700" y="1787550"/>
            <a:chExt cx="450675" cy="386425"/>
          </a:xfrm>
        </p:grpSpPr>
        <p:sp>
          <p:nvSpPr>
            <p:cNvPr id="35" name="Google Shape;35;p2"/>
            <p:cNvSpPr/>
            <p:nvPr/>
          </p:nvSpPr>
          <p:spPr>
            <a:xfrm>
              <a:off x="2321700" y="1787550"/>
              <a:ext cx="450675" cy="386425"/>
            </a:xfrm>
            <a:custGeom>
              <a:rect b="b" l="l" r="r" t="t"/>
              <a:pathLst>
                <a:path extrusionOk="0" h="15457" w="18027">
                  <a:moveTo>
                    <a:pt x="6484" y="0"/>
                  </a:moveTo>
                  <a:cubicBezTo>
                    <a:pt x="6270" y="0"/>
                    <a:pt x="6046" y="42"/>
                    <a:pt x="5811" y="132"/>
                  </a:cubicBezTo>
                  <a:cubicBezTo>
                    <a:pt x="3465" y="1025"/>
                    <a:pt x="6502" y="6990"/>
                    <a:pt x="6406" y="7216"/>
                  </a:cubicBezTo>
                  <a:cubicBezTo>
                    <a:pt x="6299" y="7442"/>
                    <a:pt x="1" y="8906"/>
                    <a:pt x="1191" y="11514"/>
                  </a:cubicBezTo>
                  <a:cubicBezTo>
                    <a:pt x="1500" y="12194"/>
                    <a:pt x="2065" y="12444"/>
                    <a:pt x="2736" y="12444"/>
                  </a:cubicBezTo>
                  <a:cubicBezTo>
                    <a:pt x="4599" y="12444"/>
                    <a:pt x="7287" y="10521"/>
                    <a:pt x="7644" y="10521"/>
                  </a:cubicBezTo>
                  <a:cubicBezTo>
                    <a:pt x="7654" y="10521"/>
                    <a:pt x="7662" y="10523"/>
                    <a:pt x="7668" y="10526"/>
                  </a:cubicBezTo>
                  <a:cubicBezTo>
                    <a:pt x="7946" y="10654"/>
                    <a:pt x="9383" y="15457"/>
                    <a:pt x="11790" y="15457"/>
                  </a:cubicBezTo>
                  <a:cubicBezTo>
                    <a:pt x="12066" y="15457"/>
                    <a:pt x="12355" y="15393"/>
                    <a:pt x="12657" y="15252"/>
                  </a:cubicBezTo>
                  <a:cubicBezTo>
                    <a:pt x="15586" y="13871"/>
                    <a:pt x="11550" y="9014"/>
                    <a:pt x="11633" y="8775"/>
                  </a:cubicBezTo>
                  <a:cubicBezTo>
                    <a:pt x="11717" y="8549"/>
                    <a:pt x="18027" y="6620"/>
                    <a:pt x="16812" y="4358"/>
                  </a:cubicBezTo>
                  <a:cubicBezTo>
                    <a:pt x="16512" y="3790"/>
                    <a:pt x="15959" y="3579"/>
                    <a:pt x="15293" y="3579"/>
                  </a:cubicBezTo>
                  <a:cubicBezTo>
                    <a:pt x="13348" y="3579"/>
                    <a:pt x="10443" y="5387"/>
                    <a:pt x="10096" y="5387"/>
                  </a:cubicBezTo>
                  <a:cubicBezTo>
                    <a:pt x="10087" y="5387"/>
                    <a:pt x="10079" y="5385"/>
                    <a:pt x="10073" y="5382"/>
                  </a:cubicBezTo>
                  <a:cubicBezTo>
                    <a:pt x="9920" y="5284"/>
                    <a:pt x="8893" y="0"/>
                    <a:pt x="64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526500" y="1936425"/>
              <a:ext cx="34550" cy="29700"/>
            </a:xfrm>
            <a:custGeom>
              <a:rect b="b" l="l" r="r" t="t"/>
              <a:pathLst>
                <a:path extrusionOk="0" h="1188" w="1382">
                  <a:moveTo>
                    <a:pt x="707" y="1"/>
                  </a:moveTo>
                  <a:cubicBezTo>
                    <a:pt x="639" y="1"/>
                    <a:pt x="569" y="11"/>
                    <a:pt x="500" y="34"/>
                  </a:cubicBezTo>
                  <a:cubicBezTo>
                    <a:pt x="179" y="153"/>
                    <a:pt x="0" y="487"/>
                    <a:pt x="107" y="796"/>
                  </a:cubicBezTo>
                  <a:cubicBezTo>
                    <a:pt x="192" y="1040"/>
                    <a:pt x="423" y="1187"/>
                    <a:pt x="674" y="1187"/>
                  </a:cubicBezTo>
                  <a:cubicBezTo>
                    <a:pt x="743" y="1187"/>
                    <a:pt x="813" y="1177"/>
                    <a:pt x="881" y="1154"/>
                  </a:cubicBezTo>
                  <a:cubicBezTo>
                    <a:pt x="1203" y="1035"/>
                    <a:pt x="1381" y="701"/>
                    <a:pt x="1274" y="392"/>
                  </a:cubicBezTo>
                  <a:cubicBezTo>
                    <a:pt x="1190" y="148"/>
                    <a:pt x="959" y="1"/>
                    <a:pt x="707" y="1"/>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485125" y="1819000"/>
              <a:ext cx="57775" cy="104050"/>
            </a:xfrm>
            <a:custGeom>
              <a:rect b="b" l="l" r="r" t="t"/>
              <a:pathLst>
                <a:path extrusionOk="0" h="4162" w="2311">
                  <a:moveTo>
                    <a:pt x="591" y="0"/>
                  </a:moveTo>
                  <a:cubicBezTo>
                    <a:pt x="556" y="0"/>
                    <a:pt x="521" y="6"/>
                    <a:pt x="488" y="17"/>
                  </a:cubicBezTo>
                  <a:cubicBezTo>
                    <a:pt x="48" y="159"/>
                    <a:pt x="0" y="1195"/>
                    <a:pt x="369" y="2338"/>
                  </a:cubicBezTo>
                  <a:cubicBezTo>
                    <a:pt x="712" y="3389"/>
                    <a:pt x="1291" y="4162"/>
                    <a:pt x="1725" y="4162"/>
                  </a:cubicBezTo>
                  <a:cubicBezTo>
                    <a:pt x="1758" y="4162"/>
                    <a:pt x="1791" y="4157"/>
                    <a:pt x="1822" y="4148"/>
                  </a:cubicBezTo>
                  <a:cubicBezTo>
                    <a:pt x="2251" y="4005"/>
                    <a:pt x="2310" y="2969"/>
                    <a:pt x="1941" y="1826"/>
                  </a:cubicBezTo>
                  <a:cubicBezTo>
                    <a:pt x="1600" y="771"/>
                    <a:pt x="1016" y="0"/>
                    <a:pt x="591"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2"/>
          <p:cNvGrpSpPr/>
          <p:nvPr/>
        </p:nvGrpSpPr>
        <p:grpSpPr>
          <a:xfrm rot="-822915">
            <a:off x="486898" y="3016329"/>
            <a:ext cx="1016239" cy="1014109"/>
            <a:chOff x="345025" y="221948"/>
            <a:chExt cx="1016224" cy="1014094"/>
          </a:xfrm>
        </p:grpSpPr>
        <p:sp>
          <p:nvSpPr>
            <p:cNvPr id="39" name="Google Shape;39;p2"/>
            <p:cNvSpPr/>
            <p:nvPr/>
          </p:nvSpPr>
          <p:spPr>
            <a:xfrm rot="3022827">
              <a:off x="496652" y="364477"/>
              <a:ext cx="712970" cy="729036"/>
            </a:xfrm>
            <a:custGeom>
              <a:rect b="b" l="l" r="r" t="t"/>
              <a:pathLst>
                <a:path extrusionOk="0" h="16654" w="16287">
                  <a:moveTo>
                    <a:pt x="6602" y="1"/>
                  </a:moveTo>
                  <a:cubicBezTo>
                    <a:pt x="4440" y="1"/>
                    <a:pt x="2474" y="1200"/>
                    <a:pt x="1536" y="2842"/>
                  </a:cubicBezTo>
                  <a:cubicBezTo>
                    <a:pt x="0" y="5533"/>
                    <a:pt x="310" y="8021"/>
                    <a:pt x="1917" y="8473"/>
                  </a:cubicBezTo>
                  <a:cubicBezTo>
                    <a:pt x="2144" y="8536"/>
                    <a:pt x="2350" y="8566"/>
                    <a:pt x="2539" y="8566"/>
                  </a:cubicBezTo>
                  <a:cubicBezTo>
                    <a:pt x="4027" y="8566"/>
                    <a:pt x="4420" y="6743"/>
                    <a:pt x="4906" y="5211"/>
                  </a:cubicBezTo>
                  <a:cubicBezTo>
                    <a:pt x="5274" y="4041"/>
                    <a:pt x="5978" y="3410"/>
                    <a:pt x="6827" y="3410"/>
                  </a:cubicBezTo>
                  <a:cubicBezTo>
                    <a:pt x="7239" y="3410"/>
                    <a:pt x="7685" y="3558"/>
                    <a:pt x="8144" y="3866"/>
                  </a:cubicBezTo>
                  <a:cubicBezTo>
                    <a:pt x="9549" y="4818"/>
                    <a:pt x="8168" y="8938"/>
                    <a:pt x="7013" y="11057"/>
                  </a:cubicBezTo>
                  <a:cubicBezTo>
                    <a:pt x="5858" y="13165"/>
                    <a:pt x="5037" y="16605"/>
                    <a:pt x="7894" y="16653"/>
                  </a:cubicBezTo>
                  <a:cubicBezTo>
                    <a:pt x="7908" y="16653"/>
                    <a:pt x="7922" y="16653"/>
                    <a:pt x="7936" y="16653"/>
                  </a:cubicBezTo>
                  <a:cubicBezTo>
                    <a:pt x="10817" y="16653"/>
                    <a:pt x="16286" y="11800"/>
                    <a:pt x="15883" y="10378"/>
                  </a:cubicBezTo>
                  <a:cubicBezTo>
                    <a:pt x="15623" y="9451"/>
                    <a:pt x="14750" y="9032"/>
                    <a:pt x="13847" y="9032"/>
                  </a:cubicBezTo>
                  <a:cubicBezTo>
                    <a:pt x="13348" y="9032"/>
                    <a:pt x="12839" y="9160"/>
                    <a:pt x="12419" y="9402"/>
                  </a:cubicBezTo>
                  <a:cubicBezTo>
                    <a:pt x="11668" y="9855"/>
                    <a:pt x="11014" y="10438"/>
                    <a:pt x="10490" y="11140"/>
                  </a:cubicBezTo>
                  <a:cubicBezTo>
                    <a:pt x="10490" y="11140"/>
                    <a:pt x="14157" y="4675"/>
                    <a:pt x="10764" y="1663"/>
                  </a:cubicBezTo>
                  <a:cubicBezTo>
                    <a:pt x="9441" y="489"/>
                    <a:pt x="7982" y="1"/>
                    <a:pt x="6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3022827">
              <a:off x="774226" y="318054"/>
              <a:ext cx="184557" cy="226056"/>
            </a:xfrm>
            <a:custGeom>
              <a:rect b="b" l="l" r="r" t="t"/>
              <a:pathLst>
                <a:path extrusionOk="0" h="5164" w="4216">
                  <a:moveTo>
                    <a:pt x="3680" y="0"/>
                  </a:moveTo>
                  <a:cubicBezTo>
                    <a:pt x="3129" y="0"/>
                    <a:pt x="1983" y="685"/>
                    <a:pt x="1286" y="1779"/>
                  </a:cubicBezTo>
                  <a:cubicBezTo>
                    <a:pt x="429" y="3112"/>
                    <a:pt x="1" y="4887"/>
                    <a:pt x="715" y="5148"/>
                  </a:cubicBezTo>
                  <a:cubicBezTo>
                    <a:pt x="742" y="5159"/>
                    <a:pt x="768" y="5163"/>
                    <a:pt x="794" y="5163"/>
                  </a:cubicBezTo>
                  <a:cubicBezTo>
                    <a:pt x="1353" y="5163"/>
                    <a:pt x="1689" y="2929"/>
                    <a:pt x="2406" y="2053"/>
                  </a:cubicBezTo>
                  <a:cubicBezTo>
                    <a:pt x="3156" y="1124"/>
                    <a:pt x="4215" y="529"/>
                    <a:pt x="3953" y="112"/>
                  </a:cubicBezTo>
                  <a:cubicBezTo>
                    <a:pt x="3902" y="36"/>
                    <a:pt x="3807" y="0"/>
                    <a:pt x="3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3022827">
              <a:off x="1023192" y="438639"/>
              <a:ext cx="36027" cy="35983"/>
            </a:xfrm>
            <a:custGeom>
              <a:rect b="b" l="l" r="r" t="t"/>
              <a:pathLst>
                <a:path extrusionOk="0" h="822" w="823">
                  <a:moveTo>
                    <a:pt x="405" y="0"/>
                  </a:moveTo>
                  <a:cubicBezTo>
                    <a:pt x="179" y="0"/>
                    <a:pt x="1" y="191"/>
                    <a:pt x="1" y="417"/>
                  </a:cubicBezTo>
                  <a:cubicBezTo>
                    <a:pt x="1" y="643"/>
                    <a:pt x="179" y="822"/>
                    <a:pt x="405" y="822"/>
                  </a:cubicBezTo>
                  <a:cubicBezTo>
                    <a:pt x="632" y="822"/>
                    <a:pt x="822" y="643"/>
                    <a:pt x="822" y="417"/>
                  </a:cubicBezTo>
                  <a:cubicBezTo>
                    <a:pt x="822" y="191"/>
                    <a:pt x="632" y="0"/>
                    <a:pt x="4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2"/>
          <p:cNvSpPr/>
          <p:nvPr/>
        </p:nvSpPr>
        <p:spPr>
          <a:xfrm>
            <a:off x="1139325" y="25077"/>
            <a:ext cx="280152" cy="258246"/>
          </a:xfrm>
          <a:custGeom>
            <a:rect b="b" l="l" r="r" t="t"/>
            <a:pathLst>
              <a:path extrusionOk="0" h="3137" w="3403">
                <a:moveTo>
                  <a:pt x="1673" y="0"/>
                </a:moveTo>
                <a:cubicBezTo>
                  <a:pt x="1551" y="0"/>
                  <a:pt x="1429" y="84"/>
                  <a:pt x="1429" y="250"/>
                </a:cubicBezTo>
                <a:cubicBezTo>
                  <a:pt x="1382" y="631"/>
                  <a:pt x="1370" y="1012"/>
                  <a:pt x="1370" y="1405"/>
                </a:cubicBezTo>
                <a:cubicBezTo>
                  <a:pt x="1013" y="1429"/>
                  <a:pt x="655" y="1417"/>
                  <a:pt x="298" y="1453"/>
                </a:cubicBezTo>
                <a:cubicBezTo>
                  <a:pt x="48" y="1453"/>
                  <a:pt x="1" y="1798"/>
                  <a:pt x="239" y="1870"/>
                </a:cubicBezTo>
                <a:cubicBezTo>
                  <a:pt x="620" y="2013"/>
                  <a:pt x="1025" y="2084"/>
                  <a:pt x="1429" y="2096"/>
                </a:cubicBezTo>
                <a:cubicBezTo>
                  <a:pt x="1465" y="2417"/>
                  <a:pt x="1584" y="2715"/>
                  <a:pt x="1751" y="2989"/>
                </a:cubicBezTo>
                <a:cubicBezTo>
                  <a:pt x="1820" y="3090"/>
                  <a:pt x="1924" y="3136"/>
                  <a:pt x="2026" y="3136"/>
                </a:cubicBezTo>
                <a:cubicBezTo>
                  <a:pt x="2189" y="3136"/>
                  <a:pt x="2346" y="3020"/>
                  <a:pt x="2346" y="2822"/>
                </a:cubicBezTo>
                <a:cubicBezTo>
                  <a:pt x="2358" y="2560"/>
                  <a:pt x="2310" y="2298"/>
                  <a:pt x="2227" y="2036"/>
                </a:cubicBezTo>
                <a:cubicBezTo>
                  <a:pt x="2560" y="1989"/>
                  <a:pt x="2882" y="1882"/>
                  <a:pt x="3168" y="1703"/>
                </a:cubicBezTo>
                <a:cubicBezTo>
                  <a:pt x="3402" y="1550"/>
                  <a:pt x="3336" y="1143"/>
                  <a:pt x="3038" y="1143"/>
                </a:cubicBezTo>
                <a:cubicBezTo>
                  <a:pt x="3033" y="1143"/>
                  <a:pt x="3029" y="1143"/>
                  <a:pt x="3025" y="1143"/>
                </a:cubicBezTo>
                <a:cubicBezTo>
                  <a:pt x="2703" y="1167"/>
                  <a:pt x="2382" y="1227"/>
                  <a:pt x="2072" y="1310"/>
                </a:cubicBezTo>
                <a:cubicBezTo>
                  <a:pt x="2001" y="965"/>
                  <a:pt x="1953" y="608"/>
                  <a:pt x="1917" y="250"/>
                </a:cubicBezTo>
                <a:cubicBezTo>
                  <a:pt x="1917" y="84"/>
                  <a:pt x="1795" y="0"/>
                  <a:pt x="16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1938657">
            <a:off x="8146029" y="265411"/>
            <a:ext cx="259678" cy="245732"/>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1938657">
            <a:off x="8364240" y="503658"/>
            <a:ext cx="244370" cy="156769"/>
          </a:xfrm>
          <a:custGeom>
            <a:rect b="b" l="l" r="r" t="t"/>
            <a:pathLst>
              <a:path extrusionOk="0" h="1956" w="3049">
                <a:moveTo>
                  <a:pt x="1465" y="0"/>
                </a:moveTo>
                <a:cubicBezTo>
                  <a:pt x="1250" y="143"/>
                  <a:pt x="1191" y="381"/>
                  <a:pt x="1203" y="667"/>
                </a:cubicBezTo>
                <a:cubicBezTo>
                  <a:pt x="893" y="691"/>
                  <a:pt x="584" y="715"/>
                  <a:pt x="274" y="727"/>
                </a:cubicBezTo>
                <a:cubicBezTo>
                  <a:pt x="72" y="727"/>
                  <a:pt x="0" y="1072"/>
                  <a:pt x="226" y="1096"/>
                </a:cubicBezTo>
                <a:cubicBezTo>
                  <a:pt x="572" y="1155"/>
                  <a:pt x="929" y="1179"/>
                  <a:pt x="1286" y="1179"/>
                </a:cubicBezTo>
                <a:cubicBezTo>
                  <a:pt x="1334" y="1381"/>
                  <a:pt x="1405" y="1572"/>
                  <a:pt x="1488" y="1751"/>
                </a:cubicBezTo>
                <a:cubicBezTo>
                  <a:pt x="1545" y="1893"/>
                  <a:pt x="1674" y="1956"/>
                  <a:pt x="1800" y="1956"/>
                </a:cubicBezTo>
                <a:cubicBezTo>
                  <a:pt x="1989" y="1956"/>
                  <a:pt x="2170" y="1813"/>
                  <a:pt x="2084" y="1584"/>
                </a:cubicBezTo>
                <a:cubicBezTo>
                  <a:pt x="2024" y="1441"/>
                  <a:pt x="1965" y="1286"/>
                  <a:pt x="1917" y="1143"/>
                </a:cubicBezTo>
                <a:cubicBezTo>
                  <a:pt x="2286" y="1096"/>
                  <a:pt x="2691" y="1048"/>
                  <a:pt x="2965" y="774"/>
                </a:cubicBezTo>
                <a:cubicBezTo>
                  <a:pt x="3048" y="691"/>
                  <a:pt x="3001" y="548"/>
                  <a:pt x="2893" y="512"/>
                </a:cubicBezTo>
                <a:cubicBezTo>
                  <a:pt x="2792" y="483"/>
                  <a:pt x="2690" y="471"/>
                  <a:pt x="2588" y="471"/>
                </a:cubicBezTo>
                <a:cubicBezTo>
                  <a:pt x="2317" y="471"/>
                  <a:pt x="2042" y="552"/>
                  <a:pt x="1774" y="596"/>
                </a:cubicBezTo>
                <a:cubicBezTo>
                  <a:pt x="1727" y="346"/>
                  <a:pt x="1715" y="155"/>
                  <a:pt x="1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2"/>
          <p:cNvGrpSpPr/>
          <p:nvPr/>
        </p:nvGrpSpPr>
        <p:grpSpPr>
          <a:xfrm rot="-1313014">
            <a:off x="2548815" y="4481240"/>
            <a:ext cx="417958" cy="427891"/>
            <a:chOff x="2797650" y="3803725"/>
            <a:chExt cx="787175" cy="819250"/>
          </a:xfrm>
        </p:grpSpPr>
        <p:sp>
          <p:nvSpPr>
            <p:cNvPr id="46" name="Google Shape;46;p2"/>
            <p:cNvSpPr/>
            <p:nvPr/>
          </p:nvSpPr>
          <p:spPr>
            <a:xfrm>
              <a:off x="2797650" y="3803725"/>
              <a:ext cx="787175" cy="819250"/>
            </a:xfrm>
            <a:custGeom>
              <a:rect b="b" l="l" r="r" t="t"/>
              <a:pathLst>
                <a:path extrusionOk="0" h="32770" w="31487">
                  <a:moveTo>
                    <a:pt x="19368" y="5206"/>
                  </a:moveTo>
                  <a:cubicBezTo>
                    <a:pt x="20885" y="5206"/>
                    <a:pt x="22337" y="6384"/>
                    <a:pt x="22337" y="8157"/>
                  </a:cubicBezTo>
                  <a:cubicBezTo>
                    <a:pt x="22337" y="9788"/>
                    <a:pt x="21015" y="11110"/>
                    <a:pt x="19384" y="11110"/>
                  </a:cubicBezTo>
                  <a:lnTo>
                    <a:pt x="19372" y="11110"/>
                  </a:lnTo>
                  <a:cubicBezTo>
                    <a:pt x="16741" y="11098"/>
                    <a:pt x="15443" y="7919"/>
                    <a:pt x="17301" y="6074"/>
                  </a:cubicBezTo>
                  <a:cubicBezTo>
                    <a:pt x="17904" y="5474"/>
                    <a:pt x="18644" y="5206"/>
                    <a:pt x="19368" y="5206"/>
                  </a:cubicBezTo>
                  <a:close/>
                  <a:moveTo>
                    <a:pt x="14622" y="16964"/>
                  </a:moveTo>
                  <a:cubicBezTo>
                    <a:pt x="15232" y="16964"/>
                    <a:pt x="15847" y="17082"/>
                    <a:pt x="16431" y="17325"/>
                  </a:cubicBezTo>
                  <a:cubicBezTo>
                    <a:pt x="18217" y="18063"/>
                    <a:pt x="19372" y="19802"/>
                    <a:pt x="19372" y="21730"/>
                  </a:cubicBezTo>
                  <a:cubicBezTo>
                    <a:pt x="19372" y="24362"/>
                    <a:pt x="17241" y="26493"/>
                    <a:pt x="14610" y="26493"/>
                  </a:cubicBezTo>
                  <a:cubicBezTo>
                    <a:pt x="12681" y="26493"/>
                    <a:pt x="10943" y="25326"/>
                    <a:pt x="10216" y="23552"/>
                  </a:cubicBezTo>
                  <a:cubicBezTo>
                    <a:pt x="9478" y="21766"/>
                    <a:pt x="9883" y="19718"/>
                    <a:pt x="11240" y="18361"/>
                  </a:cubicBezTo>
                  <a:cubicBezTo>
                    <a:pt x="12158" y="17451"/>
                    <a:pt x="13381" y="16964"/>
                    <a:pt x="14622" y="16964"/>
                  </a:cubicBezTo>
                  <a:close/>
                  <a:moveTo>
                    <a:pt x="19725" y="1"/>
                  </a:moveTo>
                  <a:cubicBezTo>
                    <a:pt x="19020" y="1"/>
                    <a:pt x="18278" y="84"/>
                    <a:pt x="17503" y="263"/>
                  </a:cubicBezTo>
                  <a:cubicBezTo>
                    <a:pt x="7323" y="2621"/>
                    <a:pt x="10812" y="12110"/>
                    <a:pt x="10812" y="12110"/>
                  </a:cubicBezTo>
                  <a:cubicBezTo>
                    <a:pt x="7811" y="12336"/>
                    <a:pt x="1" y="18694"/>
                    <a:pt x="4632" y="27291"/>
                  </a:cubicBezTo>
                  <a:cubicBezTo>
                    <a:pt x="6708" y="31143"/>
                    <a:pt x="10415" y="32769"/>
                    <a:pt x="14135" y="32769"/>
                  </a:cubicBezTo>
                  <a:cubicBezTo>
                    <a:pt x="18716" y="32769"/>
                    <a:pt x="23317" y="30304"/>
                    <a:pt x="24921" y="26493"/>
                  </a:cubicBezTo>
                  <a:cubicBezTo>
                    <a:pt x="27826" y="19587"/>
                    <a:pt x="23885" y="14884"/>
                    <a:pt x="23885" y="14884"/>
                  </a:cubicBezTo>
                  <a:cubicBezTo>
                    <a:pt x="31486" y="12321"/>
                    <a:pt x="28294" y="1"/>
                    <a:pt x="197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095025" y="3993950"/>
              <a:ext cx="52100" cy="52425"/>
            </a:xfrm>
            <a:custGeom>
              <a:rect b="b" l="l" r="r" t="t"/>
              <a:pathLst>
                <a:path extrusionOk="0" h="2097" w="2084">
                  <a:moveTo>
                    <a:pt x="1048" y="1"/>
                  </a:moveTo>
                  <a:cubicBezTo>
                    <a:pt x="465" y="1"/>
                    <a:pt x="0" y="465"/>
                    <a:pt x="0" y="1048"/>
                  </a:cubicBezTo>
                  <a:cubicBezTo>
                    <a:pt x="0" y="1620"/>
                    <a:pt x="465" y="2096"/>
                    <a:pt x="1048" y="2096"/>
                  </a:cubicBezTo>
                  <a:cubicBezTo>
                    <a:pt x="1619" y="2096"/>
                    <a:pt x="2084" y="1620"/>
                    <a:pt x="2084" y="1048"/>
                  </a:cubicBezTo>
                  <a:cubicBezTo>
                    <a:pt x="2084" y="465"/>
                    <a:pt x="1619" y="1"/>
                    <a:pt x="10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908675" y="4172500"/>
              <a:ext cx="142325" cy="208700"/>
            </a:xfrm>
            <a:custGeom>
              <a:rect b="b" l="l" r="r" t="t"/>
              <a:pathLst>
                <a:path extrusionOk="0" h="8348" w="5693">
                  <a:moveTo>
                    <a:pt x="4297" y="1"/>
                  </a:moveTo>
                  <a:cubicBezTo>
                    <a:pt x="3111" y="1"/>
                    <a:pt x="1775" y="1987"/>
                    <a:pt x="1025" y="4170"/>
                  </a:cubicBezTo>
                  <a:cubicBezTo>
                    <a:pt x="239" y="6456"/>
                    <a:pt x="1" y="8110"/>
                    <a:pt x="882" y="8325"/>
                  </a:cubicBezTo>
                  <a:cubicBezTo>
                    <a:pt x="951" y="8340"/>
                    <a:pt x="1015" y="8348"/>
                    <a:pt x="1075" y="8348"/>
                  </a:cubicBezTo>
                  <a:cubicBezTo>
                    <a:pt x="2349" y="8348"/>
                    <a:pt x="1783" y="4988"/>
                    <a:pt x="2966" y="3658"/>
                  </a:cubicBezTo>
                  <a:cubicBezTo>
                    <a:pt x="4204" y="2265"/>
                    <a:pt x="5692" y="217"/>
                    <a:pt x="4466" y="14"/>
                  </a:cubicBezTo>
                  <a:cubicBezTo>
                    <a:pt x="4410" y="5"/>
                    <a:pt x="4354" y="1"/>
                    <a:pt x="42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101875" y="3858125"/>
              <a:ext cx="155675" cy="104675"/>
            </a:xfrm>
            <a:custGeom>
              <a:rect b="b" l="l" r="r" t="t"/>
              <a:pathLst>
                <a:path extrusionOk="0" h="4187" w="6227">
                  <a:moveTo>
                    <a:pt x="5196" y="1"/>
                  </a:moveTo>
                  <a:cubicBezTo>
                    <a:pt x="4415" y="1"/>
                    <a:pt x="3142" y="589"/>
                    <a:pt x="2179" y="1362"/>
                  </a:cubicBezTo>
                  <a:cubicBezTo>
                    <a:pt x="845" y="2409"/>
                    <a:pt x="0" y="3838"/>
                    <a:pt x="714" y="4148"/>
                  </a:cubicBezTo>
                  <a:cubicBezTo>
                    <a:pt x="776" y="4174"/>
                    <a:pt x="835" y="4186"/>
                    <a:pt x="892" y="4186"/>
                  </a:cubicBezTo>
                  <a:cubicBezTo>
                    <a:pt x="1587" y="4186"/>
                    <a:pt x="2016" y="2368"/>
                    <a:pt x="3512" y="1862"/>
                  </a:cubicBezTo>
                  <a:cubicBezTo>
                    <a:pt x="5144" y="1326"/>
                    <a:pt x="6227" y="945"/>
                    <a:pt x="5822" y="266"/>
                  </a:cubicBezTo>
                  <a:cubicBezTo>
                    <a:pt x="5709" y="82"/>
                    <a:pt x="5487" y="1"/>
                    <a:pt x="51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2"/>
          <p:cNvSpPr/>
          <p:nvPr/>
        </p:nvSpPr>
        <p:spPr>
          <a:xfrm rot="7925529">
            <a:off x="253009" y="3613320"/>
            <a:ext cx="259678" cy="245733"/>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7925529">
            <a:off x="1351496" y="4748684"/>
            <a:ext cx="244370" cy="156769"/>
          </a:xfrm>
          <a:custGeom>
            <a:rect b="b" l="l" r="r" t="t"/>
            <a:pathLst>
              <a:path extrusionOk="0" h="1956" w="3049">
                <a:moveTo>
                  <a:pt x="1465" y="0"/>
                </a:moveTo>
                <a:cubicBezTo>
                  <a:pt x="1250" y="143"/>
                  <a:pt x="1191" y="381"/>
                  <a:pt x="1203" y="667"/>
                </a:cubicBezTo>
                <a:cubicBezTo>
                  <a:pt x="893" y="691"/>
                  <a:pt x="584" y="715"/>
                  <a:pt x="274" y="727"/>
                </a:cubicBezTo>
                <a:cubicBezTo>
                  <a:pt x="72" y="727"/>
                  <a:pt x="0" y="1072"/>
                  <a:pt x="226" y="1096"/>
                </a:cubicBezTo>
                <a:cubicBezTo>
                  <a:pt x="572" y="1155"/>
                  <a:pt x="929" y="1179"/>
                  <a:pt x="1286" y="1179"/>
                </a:cubicBezTo>
                <a:cubicBezTo>
                  <a:pt x="1334" y="1381"/>
                  <a:pt x="1405" y="1572"/>
                  <a:pt x="1488" y="1751"/>
                </a:cubicBezTo>
                <a:cubicBezTo>
                  <a:pt x="1545" y="1893"/>
                  <a:pt x="1674" y="1956"/>
                  <a:pt x="1800" y="1956"/>
                </a:cubicBezTo>
                <a:cubicBezTo>
                  <a:pt x="1989" y="1956"/>
                  <a:pt x="2170" y="1813"/>
                  <a:pt x="2084" y="1584"/>
                </a:cubicBezTo>
                <a:cubicBezTo>
                  <a:pt x="2024" y="1441"/>
                  <a:pt x="1965" y="1286"/>
                  <a:pt x="1917" y="1143"/>
                </a:cubicBezTo>
                <a:cubicBezTo>
                  <a:pt x="2286" y="1096"/>
                  <a:pt x="2691" y="1048"/>
                  <a:pt x="2965" y="774"/>
                </a:cubicBezTo>
                <a:cubicBezTo>
                  <a:pt x="3048" y="691"/>
                  <a:pt x="3001" y="548"/>
                  <a:pt x="2893" y="512"/>
                </a:cubicBezTo>
                <a:cubicBezTo>
                  <a:pt x="2792" y="483"/>
                  <a:pt x="2690" y="471"/>
                  <a:pt x="2588" y="471"/>
                </a:cubicBezTo>
                <a:cubicBezTo>
                  <a:pt x="2317" y="471"/>
                  <a:pt x="2042" y="552"/>
                  <a:pt x="1774" y="596"/>
                </a:cubicBezTo>
                <a:cubicBezTo>
                  <a:pt x="1727" y="346"/>
                  <a:pt x="1715" y="155"/>
                  <a:pt x="1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2"/>
          <p:cNvGrpSpPr/>
          <p:nvPr/>
        </p:nvGrpSpPr>
        <p:grpSpPr>
          <a:xfrm rot="2390256">
            <a:off x="3252091" y="4128624"/>
            <a:ext cx="341244" cy="354176"/>
            <a:chOff x="614950" y="1682850"/>
            <a:chExt cx="438175" cy="454900"/>
          </a:xfrm>
        </p:grpSpPr>
        <p:sp>
          <p:nvSpPr>
            <p:cNvPr id="53" name="Google Shape;53;p2"/>
            <p:cNvSpPr/>
            <p:nvPr/>
          </p:nvSpPr>
          <p:spPr>
            <a:xfrm>
              <a:off x="614950" y="1682850"/>
              <a:ext cx="438175" cy="454900"/>
            </a:xfrm>
            <a:custGeom>
              <a:rect b="b" l="l" r="r" t="t"/>
              <a:pathLst>
                <a:path extrusionOk="0" h="18196" w="17527">
                  <a:moveTo>
                    <a:pt x="9682" y="1"/>
                  </a:moveTo>
                  <a:cubicBezTo>
                    <a:pt x="6586" y="1"/>
                    <a:pt x="1400" y="4345"/>
                    <a:pt x="762" y="5582"/>
                  </a:cubicBezTo>
                  <a:cubicBezTo>
                    <a:pt x="0" y="7082"/>
                    <a:pt x="2882" y="11261"/>
                    <a:pt x="4084" y="12249"/>
                  </a:cubicBezTo>
                  <a:cubicBezTo>
                    <a:pt x="4502" y="12589"/>
                    <a:pt x="4976" y="12766"/>
                    <a:pt x="5510" y="12766"/>
                  </a:cubicBezTo>
                  <a:cubicBezTo>
                    <a:pt x="6529" y="12766"/>
                    <a:pt x="7767" y="12124"/>
                    <a:pt x="9251" y="10749"/>
                  </a:cubicBezTo>
                  <a:cubicBezTo>
                    <a:pt x="9763" y="10272"/>
                    <a:pt x="10433" y="10032"/>
                    <a:pt x="11064" y="10032"/>
                  </a:cubicBezTo>
                  <a:cubicBezTo>
                    <a:pt x="11961" y="10032"/>
                    <a:pt x="12780" y="10516"/>
                    <a:pt x="12954" y="11487"/>
                  </a:cubicBezTo>
                  <a:cubicBezTo>
                    <a:pt x="13264" y="13142"/>
                    <a:pt x="12347" y="13737"/>
                    <a:pt x="10728" y="14095"/>
                  </a:cubicBezTo>
                  <a:cubicBezTo>
                    <a:pt x="9097" y="14452"/>
                    <a:pt x="7073" y="15333"/>
                    <a:pt x="7680" y="17178"/>
                  </a:cubicBezTo>
                  <a:cubicBezTo>
                    <a:pt x="7910" y="17887"/>
                    <a:pt x="8685" y="18196"/>
                    <a:pt x="9683" y="18196"/>
                  </a:cubicBezTo>
                  <a:cubicBezTo>
                    <a:pt x="11265" y="18196"/>
                    <a:pt x="13407" y="17420"/>
                    <a:pt x="14824" y="16238"/>
                  </a:cubicBezTo>
                  <a:cubicBezTo>
                    <a:pt x="17133" y="14321"/>
                    <a:pt x="17526" y="10761"/>
                    <a:pt x="16336" y="8630"/>
                  </a:cubicBezTo>
                  <a:cubicBezTo>
                    <a:pt x="15497" y="7137"/>
                    <a:pt x="13561" y="6088"/>
                    <a:pt x="11616" y="6088"/>
                  </a:cubicBezTo>
                  <a:cubicBezTo>
                    <a:pt x="10798" y="6088"/>
                    <a:pt x="9979" y="6273"/>
                    <a:pt x="9240" y="6689"/>
                  </a:cubicBezTo>
                  <a:cubicBezTo>
                    <a:pt x="6739" y="8082"/>
                    <a:pt x="6025" y="8749"/>
                    <a:pt x="6025" y="8749"/>
                  </a:cubicBezTo>
                  <a:cubicBezTo>
                    <a:pt x="6025" y="8749"/>
                    <a:pt x="5894" y="7641"/>
                    <a:pt x="5346" y="7129"/>
                  </a:cubicBezTo>
                  <a:cubicBezTo>
                    <a:pt x="5346" y="7129"/>
                    <a:pt x="13621" y="3331"/>
                    <a:pt x="11311" y="664"/>
                  </a:cubicBezTo>
                  <a:cubicBezTo>
                    <a:pt x="10906" y="198"/>
                    <a:pt x="10341" y="1"/>
                    <a:pt x="96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686375" y="1706975"/>
              <a:ext cx="183400" cy="114275"/>
            </a:xfrm>
            <a:custGeom>
              <a:rect b="b" l="l" r="r" t="t"/>
              <a:pathLst>
                <a:path extrusionOk="0" h="4571" w="7336">
                  <a:moveTo>
                    <a:pt x="6697" y="0"/>
                  </a:moveTo>
                  <a:cubicBezTo>
                    <a:pt x="5771" y="0"/>
                    <a:pt x="3285" y="1082"/>
                    <a:pt x="1775" y="2319"/>
                  </a:cubicBezTo>
                  <a:cubicBezTo>
                    <a:pt x="1" y="3759"/>
                    <a:pt x="84" y="4307"/>
                    <a:pt x="322" y="4545"/>
                  </a:cubicBezTo>
                  <a:cubicBezTo>
                    <a:pt x="339" y="4562"/>
                    <a:pt x="366" y="4570"/>
                    <a:pt x="401" y="4570"/>
                  </a:cubicBezTo>
                  <a:cubicBezTo>
                    <a:pt x="862" y="4570"/>
                    <a:pt x="2810" y="3198"/>
                    <a:pt x="4204" y="2402"/>
                  </a:cubicBezTo>
                  <a:cubicBezTo>
                    <a:pt x="5704" y="1545"/>
                    <a:pt x="7335" y="497"/>
                    <a:pt x="7026" y="104"/>
                  </a:cubicBezTo>
                  <a:cubicBezTo>
                    <a:pt x="6972" y="33"/>
                    <a:pt x="6858" y="0"/>
                    <a:pt x="6697"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656325" y="1827450"/>
              <a:ext cx="22050" cy="22050"/>
            </a:xfrm>
            <a:custGeom>
              <a:rect b="b" l="l" r="r" t="t"/>
              <a:pathLst>
                <a:path extrusionOk="0" h="882" w="882">
                  <a:moveTo>
                    <a:pt x="441" y="0"/>
                  </a:moveTo>
                  <a:cubicBezTo>
                    <a:pt x="203" y="0"/>
                    <a:pt x="0" y="202"/>
                    <a:pt x="0" y="441"/>
                  </a:cubicBezTo>
                  <a:cubicBezTo>
                    <a:pt x="0" y="679"/>
                    <a:pt x="203" y="881"/>
                    <a:pt x="441" y="881"/>
                  </a:cubicBezTo>
                  <a:cubicBezTo>
                    <a:pt x="691" y="881"/>
                    <a:pt x="881" y="679"/>
                    <a:pt x="881" y="441"/>
                  </a:cubicBezTo>
                  <a:cubicBezTo>
                    <a:pt x="881" y="202"/>
                    <a:pt x="691" y="0"/>
                    <a:pt x="441"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2"/>
          <p:cNvSpPr/>
          <p:nvPr/>
        </p:nvSpPr>
        <p:spPr>
          <a:xfrm rot="7925529">
            <a:off x="6478559" y="4606845"/>
            <a:ext cx="259678" cy="245733"/>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212" name="Shape 212"/>
        <p:cNvGrpSpPr/>
        <p:nvPr/>
      </p:nvGrpSpPr>
      <p:grpSpPr>
        <a:xfrm>
          <a:off x="0" y="0"/>
          <a:ext cx="0" cy="0"/>
          <a:chOff x="0" y="0"/>
          <a:chExt cx="0" cy="0"/>
        </a:xfrm>
      </p:grpSpPr>
      <p:sp>
        <p:nvSpPr>
          <p:cNvPr id="213" name="Google Shape;213;p11"/>
          <p:cNvSpPr/>
          <p:nvPr/>
        </p:nvSpPr>
        <p:spPr>
          <a:xfrm>
            <a:off x="6411175" y="2167751"/>
            <a:ext cx="3821326" cy="3077949"/>
          </a:xfrm>
          <a:custGeom>
            <a:rect b="b" l="l" r="r" t="t"/>
            <a:pathLst>
              <a:path extrusionOk="0" h="49441" w="67748">
                <a:moveTo>
                  <a:pt x="40003" y="0"/>
                </a:moveTo>
                <a:cubicBezTo>
                  <a:pt x="36827" y="0"/>
                  <a:pt x="33637" y="786"/>
                  <a:pt x="30707" y="2029"/>
                </a:cubicBezTo>
                <a:cubicBezTo>
                  <a:pt x="27849" y="3232"/>
                  <a:pt x="25075" y="4958"/>
                  <a:pt x="23396" y="7566"/>
                </a:cubicBezTo>
                <a:cubicBezTo>
                  <a:pt x="21503" y="10507"/>
                  <a:pt x="21087" y="14388"/>
                  <a:pt x="18539" y="16769"/>
                </a:cubicBezTo>
                <a:cubicBezTo>
                  <a:pt x="15300" y="19794"/>
                  <a:pt x="9811" y="19305"/>
                  <a:pt x="6644" y="22413"/>
                </a:cubicBezTo>
                <a:cubicBezTo>
                  <a:pt x="4144" y="24866"/>
                  <a:pt x="3894" y="28830"/>
                  <a:pt x="4406" y="32307"/>
                </a:cubicBezTo>
                <a:cubicBezTo>
                  <a:pt x="5144" y="37331"/>
                  <a:pt x="8025" y="48226"/>
                  <a:pt x="1" y="49416"/>
                </a:cubicBezTo>
                <a:cubicBezTo>
                  <a:pt x="5692" y="49428"/>
                  <a:pt x="11383" y="49440"/>
                  <a:pt x="17074" y="49440"/>
                </a:cubicBezTo>
                <a:lnTo>
                  <a:pt x="67747" y="49440"/>
                </a:lnTo>
                <a:cubicBezTo>
                  <a:pt x="62366" y="49440"/>
                  <a:pt x="60449" y="45332"/>
                  <a:pt x="60449" y="40534"/>
                </a:cubicBezTo>
                <a:cubicBezTo>
                  <a:pt x="60449" y="35546"/>
                  <a:pt x="64354" y="31057"/>
                  <a:pt x="63580" y="26068"/>
                </a:cubicBezTo>
                <a:cubicBezTo>
                  <a:pt x="63044" y="22675"/>
                  <a:pt x="60318" y="20329"/>
                  <a:pt x="58472" y="17627"/>
                </a:cubicBezTo>
                <a:cubicBezTo>
                  <a:pt x="56424" y="14638"/>
                  <a:pt x="55079" y="11197"/>
                  <a:pt x="53603" y="7911"/>
                </a:cubicBezTo>
                <a:cubicBezTo>
                  <a:pt x="51817" y="3923"/>
                  <a:pt x="47780" y="1196"/>
                  <a:pt x="43506" y="339"/>
                </a:cubicBezTo>
                <a:cubicBezTo>
                  <a:pt x="42350" y="107"/>
                  <a:pt x="41177" y="0"/>
                  <a:pt x="40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txBox="1"/>
          <p:nvPr>
            <p:ph idx="1" type="body"/>
          </p:nvPr>
        </p:nvSpPr>
        <p:spPr>
          <a:xfrm>
            <a:off x="4572000" y="2409825"/>
            <a:ext cx="3851700" cy="21936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Clr>
                <a:schemeClr val="dk2"/>
              </a:buClr>
              <a:buSzPts val="3800"/>
              <a:buFont typeface="Fredoka One"/>
              <a:buNone/>
              <a:defRPr sz="3800">
                <a:solidFill>
                  <a:schemeClr val="dk2"/>
                </a:solidFill>
                <a:latin typeface="Fredoka One"/>
                <a:ea typeface="Fredoka One"/>
                <a:cs typeface="Fredoka One"/>
                <a:sym typeface="Fredoka 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5" name="Shape 215"/>
        <p:cNvGrpSpPr/>
        <p:nvPr/>
      </p:nvGrpSpPr>
      <p:grpSpPr>
        <a:xfrm>
          <a:off x="0" y="0"/>
          <a:ext cx="0" cy="0"/>
          <a:chOff x="0" y="0"/>
          <a:chExt cx="0" cy="0"/>
        </a:xfrm>
      </p:grpSpPr>
      <p:sp>
        <p:nvSpPr>
          <p:cNvPr id="216" name="Google Shape;216;p12"/>
          <p:cNvSpPr/>
          <p:nvPr/>
        </p:nvSpPr>
        <p:spPr>
          <a:xfrm flipH="1">
            <a:off x="4619634" y="1581200"/>
            <a:ext cx="4570930" cy="3562352"/>
          </a:xfrm>
          <a:custGeom>
            <a:rect b="b" l="l" r="r" t="t"/>
            <a:pathLst>
              <a:path extrusionOk="0" h="46052" w="39363">
                <a:moveTo>
                  <a:pt x="795" y="1"/>
                </a:moveTo>
                <a:cubicBezTo>
                  <a:pt x="713" y="1"/>
                  <a:pt x="630" y="28"/>
                  <a:pt x="560" y="78"/>
                </a:cubicBezTo>
                <a:cubicBezTo>
                  <a:pt x="0" y="555"/>
                  <a:pt x="274" y="3007"/>
                  <a:pt x="274" y="3722"/>
                </a:cubicBezTo>
                <a:lnTo>
                  <a:pt x="274" y="45941"/>
                </a:lnTo>
                <a:lnTo>
                  <a:pt x="334" y="45941"/>
                </a:lnTo>
                <a:lnTo>
                  <a:pt x="17407" y="45917"/>
                </a:lnTo>
                <a:lnTo>
                  <a:pt x="29647" y="45905"/>
                </a:lnTo>
                <a:cubicBezTo>
                  <a:pt x="29685" y="45905"/>
                  <a:pt x="29722" y="45905"/>
                  <a:pt x="29760" y="45905"/>
                </a:cubicBezTo>
                <a:cubicBezTo>
                  <a:pt x="31414" y="45905"/>
                  <a:pt x="33224" y="46051"/>
                  <a:pt x="34997" y="46051"/>
                </a:cubicBezTo>
                <a:cubicBezTo>
                  <a:pt x="36273" y="46051"/>
                  <a:pt x="37530" y="45976"/>
                  <a:pt x="38696" y="45715"/>
                </a:cubicBezTo>
                <a:cubicBezTo>
                  <a:pt x="39362" y="45572"/>
                  <a:pt x="38696" y="40143"/>
                  <a:pt x="38600" y="39559"/>
                </a:cubicBezTo>
                <a:cubicBezTo>
                  <a:pt x="38255" y="37166"/>
                  <a:pt x="37457" y="34725"/>
                  <a:pt x="35457" y="33213"/>
                </a:cubicBezTo>
                <a:cubicBezTo>
                  <a:pt x="33540" y="31773"/>
                  <a:pt x="31028" y="31523"/>
                  <a:pt x="28659" y="31166"/>
                </a:cubicBezTo>
                <a:cubicBezTo>
                  <a:pt x="26051" y="30761"/>
                  <a:pt x="23444" y="30153"/>
                  <a:pt x="21110" y="28939"/>
                </a:cubicBezTo>
                <a:cubicBezTo>
                  <a:pt x="18777" y="27713"/>
                  <a:pt x="16717" y="25843"/>
                  <a:pt x="15681" y="23403"/>
                </a:cubicBezTo>
                <a:cubicBezTo>
                  <a:pt x="14645" y="20950"/>
                  <a:pt x="14728" y="18188"/>
                  <a:pt x="14264" y="15580"/>
                </a:cubicBezTo>
                <a:cubicBezTo>
                  <a:pt x="12966" y="8222"/>
                  <a:pt x="7418" y="3257"/>
                  <a:pt x="1001" y="66"/>
                </a:cubicBezTo>
                <a:cubicBezTo>
                  <a:pt x="939" y="22"/>
                  <a:pt x="867" y="1"/>
                  <a:pt x="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
          <p:cNvSpPr txBox="1"/>
          <p:nvPr>
            <p:ph hasCustomPrompt="1" type="title"/>
          </p:nvPr>
        </p:nvSpPr>
        <p:spPr>
          <a:xfrm>
            <a:off x="1804950" y="1828813"/>
            <a:ext cx="5534100" cy="1250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79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8" name="Google Shape;218;p12"/>
          <p:cNvSpPr txBox="1"/>
          <p:nvPr>
            <p:ph idx="1" type="body"/>
          </p:nvPr>
        </p:nvSpPr>
        <p:spPr>
          <a:xfrm>
            <a:off x="1804950" y="2904588"/>
            <a:ext cx="5534100" cy="4101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23850" lvl="1" marL="914400" algn="ctr">
              <a:spcBef>
                <a:spcPts val="1600"/>
              </a:spcBef>
              <a:spcAft>
                <a:spcPts val="0"/>
              </a:spcAft>
              <a:buSzPts val="1500"/>
              <a:buChar char="○"/>
              <a:defRPr/>
            </a:lvl2pPr>
            <a:lvl3pPr indent="-323850" lvl="2" marL="1371600" algn="ctr">
              <a:spcBef>
                <a:spcPts val="1600"/>
              </a:spcBef>
              <a:spcAft>
                <a:spcPts val="0"/>
              </a:spcAft>
              <a:buSzPts val="1500"/>
              <a:buChar char="■"/>
              <a:defRPr/>
            </a:lvl3pPr>
            <a:lvl4pPr indent="-323850" lvl="3" marL="1828800" algn="ctr">
              <a:spcBef>
                <a:spcPts val="1600"/>
              </a:spcBef>
              <a:spcAft>
                <a:spcPts val="0"/>
              </a:spcAft>
              <a:buSzPts val="1500"/>
              <a:buChar char="●"/>
              <a:defRPr/>
            </a:lvl4pPr>
            <a:lvl5pPr indent="-323850" lvl="4" marL="2286000" algn="ctr">
              <a:spcBef>
                <a:spcPts val="1600"/>
              </a:spcBef>
              <a:spcAft>
                <a:spcPts val="0"/>
              </a:spcAft>
              <a:buSzPts val="1500"/>
              <a:buChar char="○"/>
              <a:defRPr/>
            </a:lvl5pPr>
            <a:lvl6pPr indent="-323850" lvl="5" marL="2743200" algn="ctr">
              <a:spcBef>
                <a:spcPts val="1600"/>
              </a:spcBef>
              <a:spcAft>
                <a:spcPts val="0"/>
              </a:spcAft>
              <a:buSzPts val="15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219" name="Google Shape;219;p12"/>
          <p:cNvSpPr/>
          <p:nvPr/>
        </p:nvSpPr>
        <p:spPr>
          <a:xfrm flipH="1" rot="10800000">
            <a:off x="-28583" y="-9520"/>
            <a:ext cx="2028867" cy="1581195"/>
          </a:xfrm>
          <a:custGeom>
            <a:rect b="b" l="l" r="r" t="t"/>
            <a:pathLst>
              <a:path extrusionOk="0" h="46052" w="39363">
                <a:moveTo>
                  <a:pt x="795" y="1"/>
                </a:moveTo>
                <a:cubicBezTo>
                  <a:pt x="713" y="1"/>
                  <a:pt x="630" y="28"/>
                  <a:pt x="560" y="78"/>
                </a:cubicBezTo>
                <a:cubicBezTo>
                  <a:pt x="0" y="555"/>
                  <a:pt x="274" y="3007"/>
                  <a:pt x="274" y="3722"/>
                </a:cubicBezTo>
                <a:lnTo>
                  <a:pt x="274" y="45941"/>
                </a:lnTo>
                <a:lnTo>
                  <a:pt x="334" y="45941"/>
                </a:lnTo>
                <a:lnTo>
                  <a:pt x="17407" y="45917"/>
                </a:lnTo>
                <a:lnTo>
                  <a:pt x="29647" y="45905"/>
                </a:lnTo>
                <a:cubicBezTo>
                  <a:pt x="29685" y="45905"/>
                  <a:pt x="29722" y="45905"/>
                  <a:pt x="29760" y="45905"/>
                </a:cubicBezTo>
                <a:cubicBezTo>
                  <a:pt x="31414" y="45905"/>
                  <a:pt x="33224" y="46051"/>
                  <a:pt x="34997" y="46051"/>
                </a:cubicBezTo>
                <a:cubicBezTo>
                  <a:pt x="36273" y="46051"/>
                  <a:pt x="37530" y="45976"/>
                  <a:pt x="38696" y="45715"/>
                </a:cubicBezTo>
                <a:cubicBezTo>
                  <a:pt x="39362" y="45572"/>
                  <a:pt x="38696" y="40143"/>
                  <a:pt x="38600" y="39559"/>
                </a:cubicBezTo>
                <a:cubicBezTo>
                  <a:pt x="38255" y="37166"/>
                  <a:pt x="37457" y="34725"/>
                  <a:pt x="35457" y="33213"/>
                </a:cubicBezTo>
                <a:cubicBezTo>
                  <a:pt x="33540" y="31773"/>
                  <a:pt x="31028" y="31523"/>
                  <a:pt x="28659" y="31166"/>
                </a:cubicBezTo>
                <a:cubicBezTo>
                  <a:pt x="26051" y="30761"/>
                  <a:pt x="23444" y="30153"/>
                  <a:pt x="21110" y="28939"/>
                </a:cubicBezTo>
                <a:cubicBezTo>
                  <a:pt x="18777" y="27713"/>
                  <a:pt x="16717" y="25843"/>
                  <a:pt x="15681" y="23403"/>
                </a:cubicBezTo>
                <a:cubicBezTo>
                  <a:pt x="14645" y="20950"/>
                  <a:pt x="14728" y="18188"/>
                  <a:pt x="14264" y="15580"/>
                </a:cubicBezTo>
                <a:cubicBezTo>
                  <a:pt x="12966" y="8222"/>
                  <a:pt x="7418" y="3257"/>
                  <a:pt x="1001" y="66"/>
                </a:cubicBezTo>
                <a:cubicBezTo>
                  <a:pt x="939" y="22"/>
                  <a:pt x="867" y="1"/>
                  <a:pt x="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12"/>
          <p:cNvGrpSpPr/>
          <p:nvPr/>
        </p:nvGrpSpPr>
        <p:grpSpPr>
          <a:xfrm flipH="1" rot="10800000">
            <a:off x="8329451" y="4558193"/>
            <a:ext cx="702594" cy="819585"/>
            <a:chOff x="7049801" y="540000"/>
            <a:chExt cx="647313" cy="755099"/>
          </a:xfrm>
        </p:grpSpPr>
        <p:sp>
          <p:nvSpPr>
            <p:cNvPr id="221" name="Google Shape;221;p12"/>
            <p:cNvSpPr/>
            <p:nvPr/>
          </p:nvSpPr>
          <p:spPr>
            <a:xfrm>
              <a:off x="7049801" y="540000"/>
              <a:ext cx="647313" cy="755090"/>
            </a:xfrm>
            <a:custGeom>
              <a:rect b="b" l="l" r="r" t="t"/>
              <a:pathLst>
                <a:path extrusionOk="0" h="19701" w="16889">
                  <a:moveTo>
                    <a:pt x="11961" y="0"/>
                  </a:moveTo>
                  <a:cubicBezTo>
                    <a:pt x="11730" y="0"/>
                    <a:pt x="11515" y="28"/>
                    <a:pt x="11324" y="89"/>
                  </a:cubicBezTo>
                  <a:cubicBezTo>
                    <a:pt x="10228" y="434"/>
                    <a:pt x="9728" y="1779"/>
                    <a:pt x="9062" y="2601"/>
                  </a:cubicBezTo>
                  <a:lnTo>
                    <a:pt x="6180" y="6149"/>
                  </a:lnTo>
                  <a:lnTo>
                    <a:pt x="3299" y="9697"/>
                  </a:lnTo>
                  <a:lnTo>
                    <a:pt x="1858" y="11471"/>
                  </a:lnTo>
                  <a:cubicBezTo>
                    <a:pt x="1084" y="12435"/>
                    <a:pt x="1" y="13221"/>
                    <a:pt x="96" y="14602"/>
                  </a:cubicBezTo>
                  <a:lnTo>
                    <a:pt x="430" y="19293"/>
                  </a:lnTo>
                  <a:cubicBezTo>
                    <a:pt x="418" y="19401"/>
                    <a:pt x="453" y="19508"/>
                    <a:pt x="513" y="19591"/>
                  </a:cubicBezTo>
                  <a:cubicBezTo>
                    <a:pt x="572" y="19670"/>
                    <a:pt x="659" y="19700"/>
                    <a:pt x="755" y="19700"/>
                  </a:cubicBezTo>
                  <a:cubicBezTo>
                    <a:pt x="889" y="19700"/>
                    <a:pt x="1043" y="19642"/>
                    <a:pt x="1168" y="19579"/>
                  </a:cubicBezTo>
                  <a:cubicBezTo>
                    <a:pt x="2513" y="18877"/>
                    <a:pt x="4061" y="18281"/>
                    <a:pt x="5299" y="17400"/>
                  </a:cubicBezTo>
                  <a:cubicBezTo>
                    <a:pt x="6216" y="16746"/>
                    <a:pt x="6799" y="15662"/>
                    <a:pt x="7442" y="14757"/>
                  </a:cubicBezTo>
                  <a:cubicBezTo>
                    <a:pt x="8431" y="13388"/>
                    <a:pt x="9443" y="12043"/>
                    <a:pt x="10467" y="10709"/>
                  </a:cubicBezTo>
                  <a:cubicBezTo>
                    <a:pt x="10776" y="10304"/>
                    <a:pt x="11133" y="9935"/>
                    <a:pt x="11467" y="9554"/>
                  </a:cubicBezTo>
                  <a:cubicBezTo>
                    <a:pt x="12348" y="8578"/>
                    <a:pt x="13217" y="7590"/>
                    <a:pt x="14062" y="6590"/>
                  </a:cubicBezTo>
                  <a:cubicBezTo>
                    <a:pt x="14729" y="5804"/>
                    <a:pt x="15753" y="4851"/>
                    <a:pt x="16134" y="3875"/>
                  </a:cubicBezTo>
                  <a:cubicBezTo>
                    <a:pt x="16888" y="1952"/>
                    <a:pt x="13878" y="0"/>
                    <a:pt x="119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7063983" y="601325"/>
              <a:ext cx="616076" cy="693728"/>
            </a:xfrm>
            <a:custGeom>
              <a:rect b="b" l="l" r="r" t="t"/>
              <a:pathLst>
                <a:path extrusionOk="0" h="18100" w="16074">
                  <a:moveTo>
                    <a:pt x="15097" y="1"/>
                  </a:moveTo>
                  <a:cubicBezTo>
                    <a:pt x="14978" y="167"/>
                    <a:pt x="14859" y="334"/>
                    <a:pt x="14740" y="489"/>
                  </a:cubicBezTo>
                  <a:cubicBezTo>
                    <a:pt x="10942" y="5442"/>
                    <a:pt x="6608" y="9954"/>
                    <a:pt x="1810" y="13943"/>
                  </a:cubicBezTo>
                  <a:lnTo>
                    <a:pt x="0" y="16836"/>
                  </a:lnTo>
                  <a:cubicBezTo>
                    <a:pt x="12" y="17122"/>
                    <a:pt x="36" y="17408"/>
                    <a:pt x="60" y="17693"/>
                  </a:cubicBezTo>
                  <a:cubicBezTo>
                    <a:pt x="48" y="17801"/>
                    <a:pt x="83" y="17896"/>
                    <a:pt x="143" y="17991"/>
                  </a:cubicBezTo>
                  <a:cubicBezTo>
                    <a:pt x="202" y="18069"/>
                    <a:pt x="286" y="18099"/>
                    <a:pt x="381" y="18099"/>
                  </a:cubicBezTo>
                  <a:cubicBezTo>
                    <a:pt x="516" y="18099"/>
                    <a:pt x="671" y="18037"/>
                    <a:pt x="798" y="17967"/>
                  </a:cubicBezTo>
                  <a:cubicBezTo>
                    <a:pt x="2143" y="17277"/>
                    <a:pt x="3691" y="16681"/>
                    <a:pt x="4929" y="15800"/>
                  </a:cubicBezTo>
                  <a:cubicBezTo>
                    <a:pt x="5858" y="15146"/>
                    <a:pt x="6429" y="14062"/>
                    <a:pt x="7084" y="13157"/>
                  </a:cubicBezTo>
                  <a:cubicBezTo>
                    <a:pt x="8061" y="11788"/>
                    <a:pt x="9073" y="10431"/>
                    <a:pt x="10097" y="9097"/>
                  </a:cubicBezTo>
                  <a:cubicBezTo>
                    <a:pt x="10406" y="8704"/>
                    <a:pt x="10763" y="8323"/>
                    <a:pt x="11109" y="7954"/>
                  </a:cubicBezTo>
                  <a:cubicBezTo>
                    <a:pt x="11978" y="6966"/>
                    <a:pt x="12847" y="5990"/>
                    <a:pt x="13692" y="4978"/>
                  </a:cubicBezTo>
                  <a:cubicBezTo>
                    <a:pt x="14359" y="4192"/>
                    <a:pt x="15383" y="3251"/>
                    <a:pt x="15764" y="2275"/>
                  </a:cubicBezTo>
                  <a:cubicBezTo>
                    <a:pt x="16073" y="1477"/>
                    <a:pt x="15740" y="668"/>
                    <a:pt x="150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7052101" y="1055397"/>
              <a:ext cx="219195" cy="239662"/>
            </a:xfrm>
            <a:custGeom>
              <a:rect b="b" l="l" r="r" t="t"/>
              <a:pathLst>
                <a:path extrusionOk="0" h="6253" w="5719">
                  <a:moveTo>
                    <a:pt x="282" y="0"/>
                  </a:moveTo>
                  <a:cubicBezTo>
                    <a:pt x="268" y="0"/>
                    <a:pt x="253" y="0"/>
                    <a:pt x="239" y="0"/>
                  </a:cubicBezTo>
                  <a:cubicBezTo>
                    <a:pt x="167" y="96"/>
                    <a:pt x="120" y="203"/>
                    <a:pt x="84" y="322"/>
                  </a:cubicBezTo>
                  <a:cubicBezTo>
                    <a:pt x="12" y="596"/>
                    <a:pt x="0" y="882"/>
                    <a:pt x="36" y="1155"/>
                  </a:cubicBezTo>
                  <a:lnTo>
                    <a:pt x="370" y="5846"/>
                  </a:lnTo>
                  <a:cubicBezTo>
                    <a:pt x="358" y="5954"/>
                    <a:pt x="393" y="6049"/>
                    <a:pt x="453" y="6144"/>
                  </a:cubicBezTo>
                  <a:cubicBezTo>
                    <a:pt x="512" y="6222"/>
                    <a:pt x="596" y="6252"/>
                    <a:pt x="691" y="6252"/>
                  </a:cubicBezTo>
                  <a:cubicBezTo>
                    <a:pt x="826" y="6252"/>
                    <a:pt x="981" y="6190"/>
                    <a:pt x="1108" y="6120"/>
                  </a:cubicBezTo>
                  <a:cubicBezTo>
                    <a:pt x="2453" y="5430"/>
                    <a:pt x="4001" y="4834"/>
                    <a:pt x="5239" y="3953"/>
                  </a:cubicBezTo>
                  <a:cubicBezTo>
                    <a:pt x="5382" y="3846"/>
                    <a:pt x="5513" y="3739"/>
                    <a:pt x="5632" y="3620"/>
                  </a:cubicBezTo>
                  <a:cubicBezTo>
                    <a:pt x="5718" y="2737"/>
                    <a:pt x="5015" y="1999"/>
                    <a:pt x="4166" y="1999"/>
                  </a:cubicBezTo>
                  <a:cubicBezTo>
                    <a:pt x="4076" y="1999"/>
                    <a:pt x="3986" y="2008"/>
                    <a:pt x="3894" y="2025"/>
                  </a:cubicBezTo>
                  <a:cubicBezTo>
                    <a:pt x="4022" y="1257"/>
                    <a:pt x="3411" y="679"/>
                    <a:pt x="2761" y="679"/>
                  </a:cubicBezTo>
                  <a:cubicBezTo>
                    <a:pt x="2503" y="679"/>
                    <a:pt x="2239" y="770"/>
                    <a:pt x="2013" y="977"/>
                  </a:cubicBezTo>
                  <a:cubicBezTo>
                    <a:pt x="1744" y="299"/>
                    <a:pt x="1029" y="0"/>
                    <a:pt x="282" y="0"/>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7059383" y="1184103"/>
              <a:ext cx="108658" cy="110996"/>
            </a:xfrm>
            <a:custGeom>
              <a:rect b="b" l="l" r="r" t="t"/>
              <a:pathLst>
                <a:path extrusionOk="0" h="2896" w="2835">
                  <a:moveTo>
                    <a:pt x="1" y="0"/>
                  </a:moveTo>
                  <a:cubicBezTo>
                    <a:pt x="49" y="833"/>
                    <a:pt x="108" y="1655"/>
                    <a:pt x="168" y="2488"/>
                  </a:cubicBezTo>
                  <a:cubicBezTo>
                    <a:pt x="168" y="2596"/>
                    <a:pt x="203" y="2703"/>
                    <a:pt x="263" y="2786"/>
                  </a:cubicBezTo>
                  <a:cubicBezTo>
                    <a:pt x="322" y="2865"/>
                    <a:pt x="409" y="2895"/>
                    <a:pt x="505" y="2895"/>
                  </a:cubicBezTo>
                  <a:cubicBezTo>
                    <a:pt x="639" y="2895"/>
                    <a:pt x="793" y="2837"/>
                    <a:pt x="918" y="2774"/>
                  </a:cubicBezTo>
                  <a:cubicBezTo>
                    <a:pt x="1537" y="2453"/>
                    <a:pt x="2192" y="2155"/>
                    <a:pt x="2835" y="1834"/>
                  </a:cubicBezTo>
                  <a:cubicBezTo>
                    <a:pt x="2763" y="1715"/>
                    <a:pt x="2692" y="1595"/>
                    <a:pt x="2608" y="1476"/>
                  </a:cubicBezTo>
                  <a:cubicBezTo>
                    <a:pt x="2299" y="1024"/>
                    <a:pt x="1882" y="643"/>
                    <a:pt x="1418" y="369"/>
                  </a:cubicBezTo>
                  <a:cubicBezTo>
                    <a:pt x="977" y="131"/>
                    <a:pt x="489"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12"/>
          <p:cNvGrpSpPr/>
          <p:nvPr/>
        </p:nvGrpSpPr>
        <p:grpSpPr>
          <a:xfrm rot="6385603">
            <a:off x="7443254" y="4534876"/>
            <a:ext cx="351234" cy="330941"/>
            <a:chOff x="6520753" y="2095400"/>
            <a:chExt cx="429607" cy="404737"/>
          </a:xfrm>
        </p:grpSpPr>
        <p:sp>
          <p:nvSpPr>
            <p:cNvPr id="226" name="Google Shape;226;p12"/>
            <p:cNvSpPr/>
            <p:nvPr/>
          </p:nvSpPr>
          <p:spPr>
            <a:xfrm>
              <a:off x="6520753" y="2095400"/>
              <a:ext cx="429607" cy="404627"/>
            </a:xfrm>
            <a:custGeom>
              <a:rect b="b" l="l" r="r" t="t"/>
              <a:pathLst>
                <a:path extrusionOk="0" h="22272" w="23647">
                  <a:moveTo>
                    <a:pt x="12026" y="1"/>
                  </a:moveTo>
                  <a:cubicBezTo>
                    <a:pt x="10599" y="1"/>
                    <a:pt x="9180" y="269"/>
                    <a:pt x="7870" y="835"/>
                  </a:cubicBezTo>
                  <a:cubicBezTo>
                    <a:pt x="2727" y="3026"/>
                    <a:pt x="0" y="8693"/>
                    <a:pt x="1512" y="14075"/>
                  </a:cubicBezTo>
                  <a:cubicBezTo>
                    <a:pt x="2873" y="19022"/>
                    <a:pt x="7416" y="22272"/>
                    <a:pt x="12267" y="22272"/>
                  </a:cubicBezTo>
                  <a:cubicBezTo>
                    <a:pt x="13696" y="22272"/>
                    <a:pt x="15153" y="21989"/>
                    <a:pt x="16562" y="21385"/>
                  </a:cubicBezTo>
                  <a:cubicBezTo>
                    <a:pt x="19205" y="20206"/>
                    <a:pt x="21313" y="18075"/>
                    <a:pt x="22467" y="15408"/>
                  </a:cubicBezTo>
                  <a:cubicBezTo>
                    <a:pt x="23646" y="12586"/>
                    <a:pt x="23479" y="9550"/>
                    <a:pt x="22420" y="6740"/>
                  </a:cubicBezTo>
                  <a:cubicBezTo>
                    <a:pt x="20840" y="2521"/>
                    <a:pt x="16397" y="1"/>
                    <a:pt x="120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6527675" y="2148197"/>
              <a:ext cx="420087" cy="351941"/>
            </a:xfrm>
            <a:custGeom>
              <a:rect b="b" l="l" r="r" t="t"/>
              <a:pathLst>
                <a:path extrusionOk="0" h="19372" w="23123">
                  <a:moveTo>
                    <a:pt x="4287" y="0"/>
                  </a:moveTo>
                  <a:lnTo>
                    <a:pt x="4287" y="0"/>
                  </a:lnTo>
                  <a:cubicBezTo>
                    <a:pt x="1227" y="2846"/>
                    <a:pt x="0" y="7156"/>
                    <a:pt x="1131" y="11180"/>
                  </a:cubicBezTo>
                  <a:cubicBezTo>
                    <a:pt x="2493" y="16122"/>
                    <a:pt x="7042" y="19371"/>
                    <a:pt x="11897" y="19371"/>
                  </a:cubicBezTo>
                  <a:cubicBezTo>
                    <a:pt x="13323" y="19371"/>
                    <a:pt x="14775" y="19091"/>
                    <a:pt x="16181" y="18491"/>
                  </a:cubicBezTo>
                  <a:cubicBezTo>
                    <a:pt x="18824" y="17312"/>
                    <a:pt x="20943" y="15169"/>
                    <a:pt x="22086" y="12502"/>
                  </a:cubicBezTo>
                  <a:cubicBezTo>
                    <a:pt x="23098" y="10097"/>
                    <a:pt x="23122" y="7537"/>
                    <a:pt x="22444" y="5096"/>
                  </a:cubicBezTo>
                  <a:lnTo>
                    <a:pt x="22444" y="5096"/>
                  </a:lnTo>
                  <a:cubicBezTo>
                    <a:pt x="19994" y="8483"/>
                    <a:pt x="15884" y="10682"/>
                    <a:pt x="11690" y="10682"/>
                  </a:cubicBezTo>
                  <a:cubicBezTo>
                    <a:pt x="11624" y="10682"/>
                    <a:pt x="11557" y="10681"/>
                    <a:pt x="11490" y="10680"/>
                  </a:cubicBezTo>
                  <a:cubicBezTo>
                    <a:pt x="10525" y="10668"/>
                    <a:pt x="9549" y="10526"/>
                    <a:pt x="8704" y="10061"/>
                  </a:cubicBezTo>
                  <a:cubicBezTo>
                    <a:pt x="8073" y="9716"/>
                    <a:pt x="7549" y="9168"/>
                    <a:pt x="7073" y="8632"/>
                  </a:cubicBezTo>
                  <a:cubicBezTo>
                    <a:pt x="5703" y="7049"/>
                    <a:pt x="4584" y="5203"/>
                    <a:pt x="4203" y="3144"/>
                  </a:cubicBezTo>
                  <a:cubicBezTo>
                    <a:pt x="4001" y="2108"/>
                    <a:pt x="4037" y="1036"/>
                    <a:pt x="42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2"/>
          <p:cNvGrpSpPr/>
          <p:nvPr/>
        </p:nvGrpSpPr>
        <p:grpSpPr>
          <a:xfrm rot="-8454469">
            <a:off x="1166509" y="-377918"/>
            <a:ext cx="803244" cy="802071"/>
            <a:chOff x="6947760" y="2254924"/>
            <a:chExt cx="539061" cy="538273"/>
          </a:xfrm>
        </p:grpSpPr>
        <p:sp>
          <p:nvSpPr>
            <p:cNvPr id="229" name="Google Shape;229;p12"/>
            <p:cNvSpPr/>
            <p:nvPr/>
          </p:nvSpPr>
          <p:spPr>
            <a:xfrm rot="2241434">
              <a:off x="7024089" y="2332953"/>
              <a:ext cx="386403" cy="382215"/>
            </a:xfrm>
            <a:custGeom>
              <a:rect b="b" l="l" r="r" t="t"/>
              <a:pathLst>
                <a:path extrusionOk="0" h="19351" w="19563">
                  <a:moveTo>
                    <a:pt x="5732" y="1"/>
                  </a:moveTo>
                  <a:cubicBezTo>
                    <a:pt x="5525" y="1"/>
                    <a:pt x="5362" y="24"/>
                    <a:pt x="5251" y="74"/>
                  </a:cubicBezTo>
                  <a:cubicBezTo>
                    <a:pt x="5251" y="74"/>
                    <a:pt x="1" y="18421"/>
                    <a:pt x="322" y="19314"/>
                  </a:cubicBezTo>
                  <a:cubicBezTo>
                    <a:pt x="331" y="19338"/>
                    <a:pt x="354" y="19350"/>
                    <a:pt x="389" y="19350"/>
                  </a:cubicBezTo>
                  <a:cubicBezTo>
                    <a:pt x="1662" y="19350"/>
                    <a:pt x="19563" y="4288"/>
                    <a:pt x="19563" y="4288"/>
                  </a:cubicBezTo>
                  <a:cubicBezTo>
                    <a:pt x="19563" y="4288"/>
                    <a:pt x="8549" y="1"/>
                    <a:pt x="5732" y="1"/>
                  </a:cubicBezTo>
                  <a:close/>
                </a:path>
              </a:pathLst>
            </a:custGeom>
            <a:solidFill>
              <a:srgbClr val="EE4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rot="2241434">
              <a:off x="7206373" y="2334578"/>
              <a:ext cx="127478" cy="82088"/>
            </a:xfrm>
            <a:custGeom>
              <a:rect b="b" l="l" r="r" t="t"/>
              <a:pathLst>
                <a:path extrusionOk="0" h="4156" w="6454">
                  <a:moveTo>
                    <a:pt x="1614" y="0"/>
                  </a:moveTo>
                  <a:cubicBezTo>
                    <a:pt x="1407" y="0"/>
                    <a:pt x="1243" y="23"/>
                    <a:pt x="1131" y="73"/>
                  </a:cubicBezTo>
                  <a:cubicBezTo>
                    <a:pt x="1131" y="73"/>
                    <a:pt x="655" y="1740"/>
                    <a:pt x="0" y="4085"/>
                  </a:cubicBezTo>
                  <a:cubicBezTo>
                    <a:pt x="335" y="4126"/>
                    <a:pt x="721" y="4155"/>
                    <a:pt x="1138" y="4155"/>
                  </a:cubicBezTo>
                  <a:cubicBezTo>
                    <a:pt x="2920" y="4155"/>
                    <a:pt x="5257" y="3617"/>
                    <a:pt x="6454" y="1108"/>
                  </a:cubicBezTo>
                  <a:cubicBezTo>
                    <a:pt x="4405" y="474"/>
                    <a:pt x="2556" y="0"/>
                    <a:pt x="1614" y="0"/>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rot="2241434">
              <a:off x="7006986" y="2392589"/>
              <a:ext cx="383341" cy="316798"/>
            </a:xfrm>
            <a:custGeom>
              <a:rect b="b" l="l" r="r" t="t"/>
              <a:pathLst>
                <a:path extrusionOk="0" h="16039" w="19408">
                  <a:moveTo>
                    <a:pt x="16824" y="0"/>
                  </a:moveTo>
                  <a:cubicBezTo>
                    <a:pt x="14109" y="2739"/>
                    <a:pt x="10835" y="4906"/>
                    <a:pt x="7156" y="6060"/>
                  </a:cubicBezTo>
                  <a:cubicBezTo>
                    <a:pt x="6401" y="6293"/>
                    <a:pt x="5603" y="6488"/>
                    <a:pt x="4817" y="6488"/>
                  </a:cubicBezTo>
                  <a:cubicBezTo>
                    <a:pt x="4437" y="6488"/>
                    <a:pt x="4060" y="6443"/>
                    <a:pt x="3691" y="6334"/>
                  </a:cubicBezTo>
                  <a:cubicBezTo>
                    <a:pt x="3287" y="6215"/>
                    <a:pt x="2918" y="6001"/>
                    <a:pt x="2596" y="5727"/>
                  </a:cubicBezTo>
                  <a:cubicBezTo>
                    <a:pt x="1298" y="10525"/>
                    <a:pt x="1" y="15550"/>
                    <a:pt x="167" y="16002"/>
                  </a:cubicBezTo>
                  <a:cubicBezTo>
                    <a:pt x="176" y="16026"/>
                    <a:pt x="199" y="16038"/>
                    <a:pt x="234" y="16038"/>
                  </a:cubicBezTo>
                  <a:cubicBezTo>
                    <a:pt x="1507" y="16038"/>
                    <a:pt x="19408" y="976"/>
                    <a:pt x="19408" y="976"/>
                  </a:cubicBezTo>
                  <a:cubicBezTo>
                    <a:pt x="19408" y="976"/>
                    <a:pt x="18360" y="560"/>
                    <a:pt x="16824" y="0"/>
                  </a:cubicBezTo>
                  <a:close/>
                </a:path>
              </a:pathLst>
            </a:custGeom>
            <a:solidFill>
              <a:srgbClr val="BF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2"/>
          <p:cNvGrpSpPr/>
          <p:nvPr/>
        </p:nvGrpSpPr>
        <p:grpSpPr>
          <a:xfrm rot="-1636644">
            <a:off x="724181" y="282020"/>
            <a:ext cx="595651" cy="619974"/>
            <a:chOff x="910503" y="280033"/>
            <a:chExt cx="595650" cy="619972"/>
          </a:xfrm>
        </p:grpSpPr>
        <p:sp>
          <p:nvSpPr>
            <p:cNvPr id="233" name="Google Shape;233;p12"/>
            <p:cNvSpPr/>
            <p:nvPr/>
          </p:nvSpPr>
          <p:spPr>
            <a:xfrm rot="-484475">
              <a:off x="946679" y="314047"/>
              <a:ext cx="523298" cy="551943"/>
            </a:xfrm>
            <a:custGeom>
              <a:rect b="b" l="l" r="r" t="t"/>
              <a:pathLst>
                <a:path extrusionOk="0" h="36023" w="34148">
                  <a:moveTo>
                    <a:pt x="20291" y="7433"/>
                  </a:moveTo>
                  <a:cubicBezTo>
                    <a:pt x="21090" y="7433"/>
                    <a:pt x="21903" y="7634"/>
                    <a:pt x="22718" y="8083"/>
                  </a:cubicBezTo>
                  <a:cubicBezTo>
                    <a:pt x="29445" y="11774"/>
                    <a:pt x="22385" y="22037"/>
                    <a:pt x="22385" y="22037"/>
                  </a:cubicBezTo>
                  <a:cubicBezTo>
                    <a:pt x="20150" y="26090"/>
                    <a:pt x="17834" y="27530"/>
                    <a:pt x="15817" y="27530"/>
                  </a:cubicBezTo>
                  <a:cubicBezTo>
                    <a:pt x="12763" y="27530"/>
                    <a:pt x="10396" y="24228"/>
                    <a:pt x="10038" y="21704"/>
                  </a:cubicBezTo>
                  <a:cubicBezTo>
                    <a:pt x="9504" y="18021"/>
                    <a:pt x="14506" y="7433"/>
                    <a:pt x="20291" y="7433"/>
                  </a:cubicBezTo>
                  <a:close/>
                  <a:moveTo>
                    <a:pt x="21725" y="1"/>
                  </a:moveTo>
                  <a:cubicBezTo>
                    <a:pt x="15013" y="1"/>
                    <a:pt x="7883" y="5821"/>
                    <a:pt x="4359" y="13977"/>
                  </a:cubicBezTo>
                  <a:cubicBezTo>
                    <a:pt x="1" y="24073"/>
                    <a:pt x="4359" y="32455"/>
                    <a:pt x="10478" y="35098"/>
                  </a:cubicBezTo>
                  <a:cubicBezTo>
                    <a:pt x="11905" y="35715"/>
                    <a:pt x="13452" y="36022"/>
                    <a:pt x="15037" y="36022"/>
                  </a:cubicBezTo>
                  <a:cubicBezTo>
                    <a:pt x="20252" y="36022"/>
                    <a:pt x="25882" y="32693"/>
                    <a:pt x="29005" y="26073"/>
                  </a:cubicBezTo>
                  <a:cubicBezTo>
                    <a:pt x="33303" y="17013"/>
                    <a:pt x="34148" y="4666"/>
                    <a:pt x="26361" y="1023"/>
                  </a:cubicBezTo>
                  <a:cubicBezTo>
                    <a:pt x="24875" y="326"/>
                    <a:pt x="23311" y="1"/>
                    <a:pt x="21725" y="1"/>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484475">
              <a:off x="989881" y="342737"/>
              <a:ext cx="296313" cy="238869"/>
            </a:xfrm>
            <a:custGeom>
              <a:rect b="b" l="l" r="r" t="t"/>
              <a:pathLst>
                <a:path extrusionOk="0" h="15590" w="19336">
                  <a:moveTo>
                    <a:pt x="16951" y="0"/>
                  </a:moveTo>
                  <a:cubicBezTo>
                    <a:pt x="14313" y="0"/>
                    <a:pt x="7782" y="3615"/>
                    <a:pt x="5477" y="6677"/>
                  </a:cubicBezTo>
                  <a:cubicBezTo>
                    <a:pt x="3381" y="9475"/>
                    <a:pt x="0" y="15321"/>
                    <a:pt x="1584" y="15583"/>
                  </a:cubicBezTo>
                  <a:cubicBezTo>
                    <a:pt x="1613" y="15587"/>
                    <a:pt x="1642" y="15590"/>
                    <a:pt x="1672" y="15590"/>
                  </a:cubicBezTo>
                  <a:cubicBezTo>
                    <a:pt x="3236" y="15590"/>
                    <a:pt x="5079" y="9158"/>
                    <a:pt x="9239" y="6260"/>
                  </a:cubicBezTo>
                  <a:cubicBezTo>
                    <a:pt x="13204" y="3486"/>
                    <a:pt x="19336" y="1569"/>
                    <a:pt x="17836" y="248"/>
                  </a:cubicBezTo>
                  <a:cubicBezTo>
                    <a:pt x="17642" y="78"/>
                    <a:pt x="17338" y="0"/>
                    <a:pt x="16951" y="0"/>
                  </a:cubicBezTo>
                  <a:close/>
                </a:path>
              </a:pathLst>
            </a:custGeom>
            <a:solidFill>
              <a:srgbClr val="F9A3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2"/>
          <p:cNvGrpSpPr/>
          <p:nvPr/>
        </p:nvGrpSpPr>
        <p:grpSpPr>
          <a:xfrm>
            <a:off x="8054455" y="3835956"/>
            <a:ext cx="436925" cy="514062"/>
            <a:chOff x="1001075" y="894988"/>
            <a:chExt cx="592200" cy="696750"/>
          </a:xfrm>
        </p:grpSpPr>
        <p:sp>
          <p:nvSpPr>
            <p:cNvPr id="236" name="Google Shape;236;p12"/>
            <p:cNvSpPr/>
            <p:nvPr/>
          </p:nvSpPr>
          <p:spPr>
            <a:xfrm>
              <a:off x="1001075" y="894988"/>
              <a:ext cx="592200" cy="696750"/>
            </a:xfrm>
            <a:custGeom>
              <a:rect b="b" l="l" r="r" t="t"/>
              <a:pathLst>
                <a:path extrusionOk="0" h="27870" w="23688">
                  <a:moveTo>
                    <a:pt x="14091" y="0"/>
                  </a:moveTo>
                  <a:cubicBezTo>
                    <a:pt x="8456" y="0"/>
                    <a:pt x="1" y="3081"/>
                    <a:pt x="351" y="6249"/>
                  </a:cubicBezTo>
                  <a:cubicBezTo>
                    <a:pt x="523" y="7796"/>
                    <a:pt x="1904" y="8290"/>
                    <a:pt x="3621" y="8290"/>
                  </a:cubicBezTo>
                  <a:cubicBezTo>
                    <a:pt x="6646" y="8290"/>
                    <a:pt x="10711" y="6759"/>
                    <a:pt x="11036" y="6759"/>
                  </a:cubicBezTo>
                  <a:cubicBezTo>
                    <a:pt x="11065" y="6759"/>
                    <a:pt x="11064" y="6771"/>
                    <a:pt x="11031" y="6797"/>
                  </a:cubicBezTo>
                  <a:cubicBezTo>
                    <a:pt x="3756" y="12476"/>
                    <a:pt x="7042" y="14465"/>
                    <a:pt x="8435" y="14941"/>
                  </a:cubicBezTo>
                  <a:cubicBezTo>
                    <a:pt x="8530" y="14974"/>
                    <a:pt x="8644" y="14989"/>
                    <a:pt x="8772" y="14989"/>
                  </a:cubicBezTo>
                  <a:cubicBezTo>
                    <a:pt x="9701" y="14989"/>
                    <a:pt x="11433" y="14225"/>
                    <a:pt x="12968" y="14225"/>
                  </a:cubicBezTo>
                  <a:cubicBezTo>
                    <a:pt x="14334" y="14225"/>
                    <a:pt x="15544" y="14831"/>
                    <a:pt x="15889" y="17120"/>
                  </a:cubicBezTo>
                  <a:cubicBezTo>
                    <a:pt x="16471" y="21022"/>
                    <a:pt x="12591" y="22244"/>
                    <a:pt x="9423" y="22244"/>
                  </a:cubicBezTo>
                  <a:cubicBezTo>
                    <a:pt x="7603" y="22244"/>
                    <a:pt x="6019" y="21841"/>
                    <a:pt x="5649" y="21311"/>
                  </a:cubicBezTo>
                  <a:cubicBezTo>
                    <a:pt x="5146" y="20591"/>
                    <a:pt x="4321" y="20173"/>
                    <a:pt x="3535" y="20173"/>
                  </a:cubicBezTo>
                  <a:cubicBezTo>
                    <a:pt x="2723" y="20173"/>
                    <a:pt x="1952" y="20621"/>
                    <a:pt x="1625" y="21644"/>
                  </a:cubicBezTo>
                  <a:cubicBezTo>
                    <a:pt x="288" y="25820"/>
                    <a:pt x="5485" y="27869"/>
                    <a:pt x="10193" y="27869"/>
                  </a:cubicBezTo>
                  <a:cubicBezTo>
                    <a:pt x="11942" y="27869"/>
                    <a:pt x="13623" y="27587"/>
                    <a:pt x="14877" y="27026"/>
                  </a:cubicBezTo>
                  <a:cubicBezTo>
                    <a:pt x="19508" y="24942"/>
                    <a:pt x="23687" y="19703"/>
                    <a:pt x="21890" y="14322"/>
                  </a:cubicBezTo>
                  <a:cubicBezTo>
                    <a:pt x="20080" y="8940"/>
                    <a:pt x="15782" y="8428"/>
                    <a:pt x="15710" y="8083"/>
                  </a:cubicBezTo>
                  <a:cubicBezTo>
                    <a:pt x="15639" y="7738"/>
                    <a:pt x="20437" y="6487"/>
                    <a:pt x="18865" y="1927"/>
                  </a:cubicBezTo>
                  <a:cubicBezTo>
                    <a:pt x="18398" y="564"/>
                    <a:pt x="16503" y="0"/>
                    <a:pt x="140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1305200" y="933575"/>
              <a:ext cx="41100" cy="41100"/>
            </a:xfrm>
            <a:custGeom>
              <a:rect b="b" l="l" r="r" t="t"/>
              <a:pathLst>
                <a:path extrusionOk="0" h="1644" w="1644">
                  <a:moveTo>
                    <a:pt x="822" y="1"/>
                  </a:moveTo>
                  <a:cubicBezTo>
                    <a:pt x="370" y="1"/>
                    <a:pt x="1" y="370"/>
                    <a:pt x="1" y="822"/>
                  </a:cubicBezTo>
                  <a:cubicBezTo>
                    <a:pt x="1" y="1275"/>
                    <a:pt x="370" y="1644"/>
                    <a:pt x="822" y="1644"/>
                  </a:cubicBezTo>
                  <a:cubicBezTo>
                    <a:pt x="1275" y="1644"/>
                    <a:pt x="1644" y="1275"/>
                    <a:pt x="1644" y="822"/>
                  </a:cubicBezTo>
                  <a:cubicBezTo>
                    <a:pt x="1644" y="370"/>
                    <a:pt x="1275" y="1"/>
                    <a:pt x="8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1042975" y="951675"/>
              <a:ext cx="231000" cy="88600"/>
            </a:xfrm>
            <a:custGeom>
              <a:rect b="b" l="l" r="r" t="t"/>
              <a:pathLst>
                <a:path extrusionOk="0" h="3544" w="9240">
                  <a:moveTo>
                    <a:pt x="7451" y="1"/>
                  </a:moveTo>
                  <a:cubicBezTo>
                    <a:pt x="6376" y="1"/>
                    <a:pt x="4968" y="303"/>
                    <a:pt x="3763" y="741"/>
                  </a:cubicBezTo>
                  <a:cubicBezTo>
                    <a:pt x="1489" y="1551"/>
                    <a:pt x="1" y="2432"/>
                    <a:pt x="441" y="3241"/>
                  </a:cubicBezTo>
                  <a:cubicBezTo>
                    <a:pt x="559" y="3455"/>
                    <a:pt x="722" y="3543"/>
                    <a:pt x="926" y="3543"/>
                  </a:cubicBezTo>
                  <a:cubicBezTo>
                    <a:pt x="1786" y="3543"/>
                    <a:pt x="3374" y="1972"/>
                    <a:pt x="5406" y="1741"/>
                  </a:cubicBezTo>
                  <a:cubicBezTo>
                    <a:pt x="7251" y="1527"/>
                    <a:pt x="9240" y="1610"/>
                    <a:pt x="9156" y="812"/>
                  </a:cubicBezTo>
                  <a:cubicBezTo>
                    <a:pt x="9084" y="234"/>
                    <a:pt x="8395" y="1"/>
                    <a:pt x="74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2"/>
          <p:cNvGrpSpPr/>
          <p:nvPr/>
        </p:nvGrpSpPr>
        <p:grpSpPr>
          <a:xfrm>
            <a:off x="224337" y="133282"/>
            <a:ext cx="390890" cy="387609"/>
            <a:chOff x="4508600" y="1990625"/>
            <a:chExt cx="402150" cy="398775"/>
          </a:xfrm>
        </p:grpSpPr>
        <p:sp>
          <p:nvSpPr>
            <p:cNvPr id="240" name="Google Shape;240;p12"/>
            <p:cNvSpPr/>
            <p:nvPr/>
          </p:nvSpPr>
          <p:spPr>
            <a:xfrm>
              <a:off x="4508600" y="1990625"/>
              <a:ext cx="402150" cy="398550"/>
            </a:xfrm>
            <a:custGeom>
              <a:rect b="b" l="l" r="r" t="t"/>
              <a:pathLst>
                <a:path extrusionOk="0" h="15942" w="16086">
                  <a:moveTo>
                    <a:pt x="8438" y="1"/>
                  </a:moveTo>
                  <a:cubicBezTo>
                    <a:pt x="7314" y="1"/>
                    <a:pt x="5811" y="74"/>
                    <a:pt x="5204" y="756"/>
                  </a:cubicBezTo>
                  <a:cubicBezTo>
                    <a:pt x="4454" y="1590"/>
                    <a:pt x="4775" y="3781"/>
                    <a:pt x="4787" y="4816"/>
                  </a:cubicBezTo>
                  <a:cubicBezTo>
                    <a:pt x="4787" y="4983"/>
                    <a:pt x="4799" y="5162"/>
                    <a:pt x="4799" y="5328"/>
                  </a:cubicBezTo>
                  <a:cubicBezTo>
                    <a:pt x="3632" y="5531"/>
                    <a:pt x="2477" y="5781"/>
                    <a:pt x="1346" y="6078"/>
                  </a:cubicBezTo>
                  <a:cubicBezTo>
                    <a:pt x="929" y="6186"/>
                    <a:pt x="489" y="6317"/>
                    <a:pt x="251" y="6674"/>
                  </a:cubicBezTo>
                  <a:cubicBezTo>
                    <a:pt x="60" y="6936"/>
                    <a:pt x="36" y="7293"/>
                    <a:pt x="24" y="7614"/>
                  </a:cubicBezTo>
                  <a:cubicBezTo>
                    <a:pt x="1" y="8638"/>
                    <a:pt x="155" y="9805"/>
                    <a:pt x="977" y="10400"/>
                  </a:cubicBezTo>
                  <a:cubicBezTo>
                    <a:pt x="1429" y="10734"/>
                    <a:pt x="2001" y="10829"/>
                    <a:pt x="2560" y="10901"/>
                  </a:cubicBezTo>
                  <a:cubicBezTo>
                    <a:pt x="3489" y="11031"/>
                    <a:pt x="4418" y="11115"/>
                    <a:pt x="5347" y="11174"/>
                  </a:cubicBezTo>
                  <a:cubicBezTo>
                    <a:pt x="5549" y="12341"/>
                    <a:pt x="5799" y="13484"/>
                    <a:pt x="6097" y="14627"/>
                  </a:cubicBezTo>
                  <a:cubicBezTo>
                    <a:pt x="6204" y="15032"/>
                    <a:pt x="6335" y="15473"/>
                    <a:pt x="6692" y="15711"/>
                  </a:cubicBezTo>
                  <a:cubicBezTo>
                    <a:pt x="6954" y="15901"/>
                    <a:pt x="7311" y="15925"/>
                    <a:pt x="7644" y="15937"/>
                  </a:cubicBezTo>
                  <a:cubicBezTo>
                    <a:pt x="7726" y="15940"/>
                    <a:pt x="7809" y="15941"/>
                    <a:pt x="7893" y="15941"/>
                  </a:cubicBezTo>
                  <a:cubicBezTo>
                    <a:pt x="8842" y="15941"/>
                    <a:pt x="9871" y="15739"/>
                    <a:pt x="10419" y="14984"/>
                  </a:cubicBezTo>
                  <a:cubicBezTo>
                    <a:pt x="10752" y="14532"/>
                    <a:pt x="10847" y="13960"/>
                    <a:pt x="10919" y="13413"/>
                  </a:cubicBezTo>
                  <a:cubicBezTo>
                    <a:pt x="11026" y="12639"/>
                    <a:pt x="11109" y="11865"/>
                    <a:pt x="11169" y="11091"/>
                  </a:cubicBezTo>
                  <a:cubicBezTo>
                    <a:pt x="11716" y="11043"/>
                    <a:pt x="12264" y="10984"/>
                    <a:pt x="12824" y="10901"/>
                  </a:cubicBezTo>
                  <a:cubicBezTo>
                    <a:pt x="13681" y="10793"/>
                    <a:pt x="14562" y="10639"/>
                    <a:pt x="15348" y="10246"/>
                  </a:cubicBezTo>
                  <a:cubicBezTo>
                    <a:pt x="15538" y="10174"/>
                    <a:pt x="15705" y="10043"/>
                    <a:pt x="15836" y="9877"/>
                  </a:cubicBezTo>
                  <a:cubicBezTo>
                    <a:pt x="15931" y="9674"/>
                    <a:pt x="15979" y="9448"/>
                    <a:pt x="15955" y="9222"/>
                  </a:cubicBezTo>
                  <a:cubicBezTo>
                    <a:pt x="15955" y="8198"/>
                    <a:pt x="16086" y="5959"/>
                    <a:pt x="15217" y="5186"/>
                  </a:cubicBezTo>
                  <a:cubicBezTo>
                    <a:pt x="14769" y="4788"/>
                    <a:pt x="13948" y="4695"/>
                    <a:pt x="13120" y="4695"/>
                  </a:cubicBezTo>
                  <a:cubicBezTo>
                    <a:pt x="12385" y="4695"/>
                    <a:pt x="11644" y="4769"/>
                    <a:pt x="11157" y="4769"/>
                  </a:cubicBezTo>
                  <a:lnTo>
                    <a:pt x="11109" y="4769"/>
                  </a:lnTo>
                  <a:cubicBezTo>
                    <a:pt x="11062" y="4233"/>
                    <a:pt x="11002" y="3685"/>
                    <a:pt x="10931" y="3150"/>
                  </a:cubicBezTo>
                  <a:cubicBezTo>
                    <a:pt x="10812" y="2280"/>
                    <a:pt x="10657" y="1411"/>
                    <a:pt x="10276" y="625"/>
                  </a:cubicBezTo>
                  <a:cubicBezTo>
                    <a:pt x="10192" y="423"/>
                    <a:pt x="10061" y="256"/>
                    <a:pt x="9895" y="137"/>
                  </a:cubicBezTo>
                  <a:cubicBezTo>
                    <a:pt x="9713" y="52"/>
                    <a:pt x="9512" y="5"/>
                    <a:pt x="9317" y="5"/>
                  </a:cubicBezTo>
                  <a:cubicBezTo>
                    <a:pt x="9295" y="5"/>
                    <a:pt x="9273" y="5"/>
                    <a:pt x="9252" y="6"/>
                  </a:cubicBezTo>
                  <a:cubicBezTo>
                    <a:pt x="9026" y="6"/>
                    <a:pt x="8747" y="1"/>
                    <a:pt x="84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4508600" y="2149425"/>
              <a:ext cx="397100" cy="239975"/>
            </a:xfrm>
            <a:custGeom>
              <a:rect b="b" l="l" r="r" t="t"/>
              <a:pathLst>
                <a:path extrusionOk="0" h="9599" w="15884">
                  <a:moveTo>
                    <a:pt x="620" y="0"/>
                  </a:moveTo>
                  <a:cubicBezTo>
                    <a:pt x="477" y="72"/>
                    <a:pt x="346" y="191"/>
                    <a:pt x="251" y="322"/>
                  </a:cubicBezTo>
                  <a:cubicBezTo>
                    <a:pt x="60" y="596"/>
                    <a:pt x="36" y="941"/>
                    <a:pt x="24" y="1274"/>
                  </a:cubicBezTo>
                  <a:cubicBezTo>
                    <a:pt x="1" y="2298"/>
                    <a:pt x="155" y="3453"/>
                    <a:pt x="977" y="4060"/>
                  </a:cubicBezTo>
                  <a:cubicBezTo>
                    <a:pt x="1429" y="4382"/>
                    <a:pt x="2001" y="4477"/>
                    <a:pt x="2560" y="4560"/>
                  </a:cubicBezTo>
                  <a:cubicBezTo>
                    <a:pt x="3477" y="4679"/>
                    <a:pt x="4418" y="4775"/>
                    <a:pt x="5347" y="4834"/>
                  </a:cubicBezTo>
                  <a:cubicBezTo>
                    <a:pt x="5549" y="5989"/>
                    <a:pt x="5799" y="7144"/>
                    <a:pt x="6097" y="8275"/>
                  </a:cubicBezTo>
                  <a:cubicBezTo>
                    <a:pt x="6204" y="8692"/>
                    <a:pt x="6335" y="9121"/>
                    <a:pt x="6692" y="9371"/>
                  </a:cubicBezTo>
                  <a:cubicBezTo>
                    <a:pt x="6954" y="9549"/>
                    <a:pt x="7311" y="9585"/>
                    <a:pt x="7644" y="9597"/>
                  </a:cubicBezTo>
                  <a:cubicBezTo>
                    <a:pt x="7707" y="9598"/>
                    <a:pt x="7769" y="9599"/>
                    <a:pt x="7832" y="9599"/>
                  </a:cubicBezTo>
                  <a:cubicBezTo>
                    <a:pt x="8798" y="9599"/>
                    <a:pt x="9860" y="9415"/>
                    <a:pt x="10419" y="8632"/>
                  </a:cubicBezTo>
                  <a:cubicBezTo>
                    <a:pt x="10752" y="8192"/>
                    <a:pt x="10847" y="7608"/>
                    <a:pt x="10919" y="7061"/>
                  </a:cubicBezTo>
                  <a:cubicBezTo>
                    <a:pt x="11026" y="6299"/>
                    <a:pt x="11109" y="5525"/>
                    <a:pt x="11169" y="4751"/>
                  </a:cubicBezTo>
                  <a:cubicBezTo>
                    <a:pt x="11716" y="4691"/>
                    <a:pt x="12264" y="4632"/>
                    <a:pt x="12824" y="4560"/>
                  </a:cubicBezTo>
                  <a:cubicBezTo>
                    <a:pt x="13681" y="4441"/>
                    <a:pt x="14562" y="4287"/>
                    <a:pt x="15348" y="3906"/>
                  </a:cubicBezTo>
                  <a:cubicBezTo>
                    <a:pt x="15538" y="3822"/>
                    <a:pt x="15705" y="3691"/>
                    <a:pt x="15824" y="3525"/>
                  </a:cubicBezTo>
                  <a:cubicBezTo>
                    <a:pt x="15848" y="3489"/>
                    <a:pt x="15872" y="3453"/>
                    <a:pt x="15884" y="3406"/>
                  </a:cubicBezTo>
                  <a:cubicBezTo>
                    <a:pt x="15419" y="3370"/>
                    <a:pt x="14955" y="3322"/>
                    <a:pt x="14502" y="3286"/>
                  </a:cubicBezTo>
                  <a:cubicBezTo>
                    <a:pt x="11788" y="3072"/>
                    <a:pt x="9026" y="3144"/>
                    <a:pt x="6347" y="2620"/>
                  </a:cubicBezTo>
                  <a:cubicBezTo>
                    <a:pt x="4263" y="2227"/>
                    <a:pt x="2179" y="1393"/>
                    <a:pt x="620"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42" name="Shape 24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lt1"/>
        </a:solidFill>
      </p:bgPr>
    </p:bg>
    <p:spTree>
      <p:nvGrpSpPr>
        <p:cNvPr id="243" name="Shape 243"/>
        <p:cNvGrpSpPr/>
        <p:nvPr/>
      </p:nvGrpSpPr>
      <p:grpSpPr>
        <a:xfrm>
          <a:off x="0" y="0"/>
          <a:ext cx="0" cy="0"/>
          <a:chOff x="0" y="0"/>
          <a:chExt cx="0" cy="0"/>
        </a:xfrm>
      </p:grpSpPr>
      <p:sp>
        <p:nvSpPr>
          <p:cNvPr id="244" name="Google Shape;244;p14"/>
          <p:cNvSpPr/>
          <p:nvPr/>
        </p:nvSpPr>
        <p:spPr>
          <a:xfrm>
            <a:off x="-66675" y="-25"/>
            <a:ext cx="3856688" cy="5206524"/>
          </a:xfrm>
          <a:custGeom>
            <a:rect b="b" l="l" r="r" t="t"/>
            <a:pathLst>
              <a:path extrusionOk="0" h="46052" w="39363">
                <a:moveTo>
                  <a:pt x="795" y="1"/>
                </a:moveTo>
                <a:cubicBezTo>
                  <a:pt x="713" y="1"/>
                  <a:pt x="630" y="28"/>
                  <a:pt x="560" y="78"/>
                </a:cubicBezTo>
                <a:cubicBezTo>
                  <a:pt x="0" y="555"/>
                  <a:pt x="274" y="3007"/>
                  <a:pt x="274" y="3722"/>
                </a:cubicBezTo>
                <a:lnTo>
                  <a:pt x="274" y="45941"/>
                </a:lnTo>
                <a:lnTo>
                  <a:pt x="334" y="45941"/>
                </a:lnTo>
                <a:lnTo>
                  <a:pt x="17407" y="45917"/>
                </a:lnTo>
                <a:lnTo>
                  <a:pt x="29647" y="45905"/>
                </a:lnTo>
                <a:cubicBezTo>
                  <a:pt x="29685" y="45905"/>
                  <a:pt x="29722" y="45905"/>
                  <a:pt x="29760" y="45905"/>
                </a:cubicBezTo>
                <a:cubicBezTo>
                  <a:pt x="31414" y="45905"/>
                  <a:pt x="33224" y="46051"/>
                  <a:pt x="34997" y="46051"/>
                </a:cubicBezTo>
                <a:cubicBezTo>
                  <a:pt x="36273" y="46051"/>
                  <a:pt x="37530" y="45976"/>
                  <a:pt x="38696" y="45715"/>
                </a:cubicBezTo>
                <a:cubicBezTo>
                  <a:pt x="39362" y="45572"/>
                  <a:pt x="38696" y="40143"/>
                  <a:pt x="38600" y="39559"/>
                </a:cubicBezTo>
                <a:cubicBezTo>
                  <a:pt x="38255" y="37166"/>
                  <a:pt x="37457" y="34725"/>
                  <a:pt x="35457" y="33213"/>
                </a:cubicBezTo>
                <a:cubicBezTo>
                  <a:pt x="33540" y="31773"/>
                  <a:pt x="31028" y="31523"/>
                  <a:pt x="28659" y="31166"/>
                </a:cubicBezTo>
                <a:cubicBezTo>
                  <a:pt x="26051" y="30761"/>
                  <a:pt x="23444" y="30153"/>
                  <a:pt x="21110" y="28939"/>
                </a:cubicBezTo>
                <a:cubicBezTo>
                  <a:pt x="18777" y="27713"/>
                  <a:pt x="16717" y="25843"/>
                  <a:pt x="15681" y="23403"/>
                </a:cubicBezTo>
                <a:cubicBezTo>
                  <a:pt x="14645" y="20950"/>
                  <a:pt x="14728" y="18188"/>
                  <a:pt x="14264" y="15580"/>
                </a:cubicBezTo>
                <a:cubicBezTo>
                  <a:pt x="12966" y="8222"/>
                  <a:pt x="7418" y="3257"/>
                  <a:pt x="1001" y="66"/>
                </a:cubicBezTo>
                <a:cubicBezTo>
                  <a:pt x="939" y="22"/>
                  <a:pt x="867" y="1"/>
                  <a:pt x="7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2263275" y="3115751"/>
            <a:ext cx="176590" cy="162787"/>
          </a:xfrm>
          <a:custGeom>
            <a:rect b="b" l="l" r="r" t="t"/>
            <a:pathLst>
              <a:path extrusionOk="0" h="3137" w="3403">
                <a:moveTo>
                  <a:pt x="1673" y="0"/>
                </a:moveTo>
                <a:cubicBezTo>
                  <a:pt x="1551" y="0"/>
                  <a:pt x="1429" y="84"/>
                  <a:pt x="1429" y="250"/>
                </a:cubicBezTo>
                <a:cubicBezTo>
                  <a:pt x="1382" y="631"/>
                  <a:pt x="1370" y="1012"/>
                  <a:pt x="1370" y="1405"/>
                </a:cubicBezTo>
                <a:cubicBezTo>
                  <a:pt x="1013" y="1429"/>
                  <a:pt x="655" y="1417"/>
                  <a:pt x="298" y="1453"/>
                </a:cubicBezTo>
                <a:cubicBezTo>
                  <a:pt x="48" y="1453"/>
                  <a:pt x="1" y="1798"/>
                  <a:pt x="239" y="1870"/>
                </a:cubicBezTo>
                <a:cubicBezTo>
                  <a:pt x="620" y="2013"/>
                  <a:pt x="1025" y="2084"/>
                  <a:pt x="1429" y="2096"/>
                </a:cubicBezTo>
                <a:cubicBezTo>
                  <a:pt x="1465" y="2417"/>
                  <a:pt x="1584" y="2715"/>
                  <a:pt x="1751" y="2989"/>
                </a:cubicBezTo>
                <a:cubicBezTo>
                  <a:pt x="1820" y="3090"/>
                  <a:pt x="1924" y="3136"/>
                  <a:pt x="2026" y="3136"/>
                </a:cubicBezTo>
                <a:cubicBezTo>
                  <a:pt x="2189" y="3136"/>
                  <a:pt x="2346" y="3020"/>
                  <a:pt x="2346" y="2822"/>
                </a:cubicBezTo>
                <a:cubicBezTo>
                  <a:pt x="2358" y="2560"/>
                  <a:pt x="2310" y="2298"/>
                  <a:pt x="2227" y="2036"/>
                </a:cubicBezTo>
                <a:cubicBezTo>
                  <a:pt x="2560" y="1989"/>
                  <a:pt x="2882" y="1882"/>
                  <a:pt x="3168" y="1703"/>
                </a:cubicBezTo>
                <a:cubicBezTo>
                  <a:pt x="3402" y="1550"/>
                  <a:pt x="3336" y="1143"/>
                  <a:pt x="3038" y="1143"/>
                </a:cubicBezTo>
                <a:cubicBezTo>
                  <a:pt x="3033" y="1143"/>
                  <a:pt x="3029" y="1143"/>
                  <a:pt x="3025" y="1143"/>
                </a:cubicBezTo>
                <a:cubicBezTo>
                  <a:pt x="2703" y="1167"/>
                  <a:pt x="2382" y="1227"/>
                  <a:pt x="2072" y="1310"/>
                </a:cubicBezTo>
                <a:cubicBezTo>
                  <a:pt x="2001" y="965"/>
                  <a:pt x="1953" y="608"/>
                  <a:pt x="1917" y="250"/>
                </a:cubicBezTo>
                <a:cubicBezTo>
                  <a:pt x="1917" y="84"/>
                  <a:pt x="1795" y="0"/>
                  <a:pt x="1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rot="6532479">
            <a:off x="8438434" y="4494363"/>
            <a:ext cx="259677" cy="245731"/>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rot="-9224351">
            <a:off x="8657264" y="4331424"/>
            <a:ext cx="184881" cy="174952"/>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txBox="1"/>
          <p:nvPr>
            <p:ph hasCustomPrompt="1" type="title"/>
          </p:nvPr>
        </p:nvSpPr>
        <p:spPr>
          <a:xfrm>
            <a:off x="2760600" y="1426465"/>
            <a:ext cx="855900" cy="6312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38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49" name="Google Shape;249;p14"/>
          <p:cNvSpPr txBox="1"/>
          <p:nvPr>
            <p:ph idx="2" type="title"/>
          </p:nvPr>
        </p:nvSpPr>
        <p:spPr>
          <a:xfrm>
            <a:off x="2760600" y="2175052"/>
            <a:ext cx="2476500" cy="4953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Comfortaa"/>
              <a:buNone/>
              <a:defRPr sz="1400">
                <a:solidFill>
                  <a:schemeClr val="accent4"/>
                </a:solidFill>
                <a:latin typeface="Comfortaa"/>
                <a:ea typeface="Comfortaa"/>
                <a:cs typeface="Comfortaa"/>
                <a:sym typeface="Comfortaa"/>
              </a:defRPr>
            </a:lvl1pPr>
            <a:lvl2pPr lvl="1">
              <a:spcBef>
                <a:spcPts val="0"/>
              </a:spcBef>
              <a:spcAft>
                <a:spcPts val="0"/>
              </a:spcAft>
              <a:buSzPts val="2800"/>
              <a:buNone/>
              <a:defRPr>
                <a:latin typeface="Comfortaa"/>
                <a:ea typeface="Comfortaa"/>
                <a:cs typeface="Comfortaa"/>
                <a:sym typeface="Comfortaa"/>
              </a:defRPr>
            </a:lvl2pPr>
            <a:lvl3pPr lvl="2">
              <a:spcBef>
                <a:spcPts val="0"/>
              </a:spcBef>
              <a:spcAft>
                <a:spcPts val="0"/>
              </a:spcAft>
              <a:buSzPts val="2800"/>
              <a:buNone/>
              <a:defRPr>
                <a:latin typeface="Comfortaa"/>
                <a:ea typeface="Comfortaa"/>
                <a:cs typeface="Comfortaa"/>
                <a:sym typeface="Comfortaa"/>
              </a:defRPr>
            </a:lvl3pPr>
            <a:lvl4pPr lvl="3">
              <a:spcBef>
                <a:spcPts val="0"/>
              </a:spcBef>
              <a:spcAft>
                <a:spcPts val="0"/>
              </a:spcAft>
              <a:buSzPts val="2800"/>
              <a:buNone/>
              <a:defRPr>
                <a:latin typeface="Comfortaa"/>
                <a:ea typeface="Comfortaa"/>
                <a:cs typeface="Comfortaa"/>
                <a:sym typeface="Comfortaa"/>
              </a:defRPr>
            </a:lvl4pPr>
            <a:lvl5pPr lvl="4">
              <a:spcBef>
                <a:spcPts val="0"/>
              </a:spcBef>
              <a:spcAft>
                <a:spcPts val="0"/>
              </a:spcAft>
              <a:buSzPts val="2800"/>
              <a:buNone/>
              <a:defRPr>
                <a:latin typeface="Comfortaa"/>
                <a:ea typeface="Comfortaa"/>
                <a:cs typeface="Comfortaa"/>
                <a:sym typeface="Comfortaa"/>
              </a:defRPr>
            </a:lvl5pPr>
            <a:lvl6pPr lvl="5">
              <a:spcBef>
                <a:spcPts val="0"/>
              </a:spcBef>
              <a:spcAft>
                <a:spcPts val="0"/>
              </a:spcAft>
              <a:buSzPts val="2800"/>
              <a:buNone/>
              <a:defRPr>
                <a:latin typeface="Comfortaa"/>
                <a:ea typeface="Comfortaa"/>
                <a:cs typeface="Comfortaa"/>
                <a:sym typeface="Comfortaa"/>
              </a:defRPr>
            </a:lvl6pPr>
            <a:lvl7pPr lvl="6">
              <a:spcBef>
                <a:spcPts val="0"/>
              </a:spcBef>
              <a:spcAft>
                <a:spcPts val="0"/>
              </a:spcAft>
              <a:buSzPts val="2800"/>
              <a:buNone/>
              <a:defRPr>
                <a:latin typeface="Comfortaa"/>
                <a:ea typeface="Comfortaa"/>
                <a:cs typeface="Comfortaa"/>
                <a:sym typeface="Comfortaa"/>
              </a:defRPr>
            </a:lvl7pPr>
            <a:lvl8pPr lvl="7">
              <a:spcBef>
                <a:spcPts val="0"/>
              </a:spcBef>
              <a:spcAft>
                <a:spcPts val="0"/>
              </a:spcAft>
              <a:buSzPts val="2800"/>
              <a:buNone/>
              <a:defRPr>
                <a:latin typeface="Comfortaa"/>
                <a:ea typeface="Comfortaa"/>
                <a:cs typeface="Comfortaa"/>
                <a:sym typeface="Comfortaa"/>
              </a:defRPr>
            </a:lvl8pPr>
            <a:lvl9pPr lvl="8">
              <a:spcBef>
                <a:spcPts val="0"/>
              </a:spcBef>
              <a:spcAft>
                <a:spcPts val="0"/>
              </a:spcAft>
              <a:buSzPts val="2800"/>
              <a:buNone/>
              <a:defRPr>
                <a:latin typeface="Comfortaa"/>
                <a:ea typeface="Comfortaa"/>
                <a:cs typeface="Comfortaa"/>
                <a:sym typeface="Comfortaa"/>
              </a:defRPr>
            </a:lvl9pPr>
          </a:lstStyle>
          <a:p/>
        </p:txBody>
      </p:sp>
      <p:sp>
        <p:nvSpPr>
          <p:cNvPr id="250" name="Google Shape;250;p14"/>
          <p:cNvSpPr txBox="1"/>
          <p:nvPr>
            <p:ph idx="1" type="subTitle"/>
          </p:nvPr>
        </p:nvSpPr>
        <p:spPr>
          <a:xfrm>
            <a:off x="2760600" y="1806764"/>
            <a:ext cx="2476500" cy="495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Holtwood One SC"/>
              <a:buNone/>
              <a:defRPr sz="2200">
                <a:solidFill>
                  <a:schemeClr val="accent1"/>
                </a:solidFill>
                <a:latin typeface="Fredoka One"/>
                <a:ea typeface="Fredoka One"/>
                <a:cs typeface="Fredoka One"/>
                <a:sym typeface="Fredoka One"/>
              </a:defRPr>
            </a:lvl1pPr>
            <a:lvl2pPr lvl="1">
              <a:spcBef>
                <a:spcPts val="1600"/>
              </a:spcBef>
              <a:spcAft>
                <a:spcPts val="0"/>
              </a:spcAft>
              <a:buSzPts val="1500"/>
              <a:buNone/>
              <a:defRPr/>
            </a:lvl2pPr>
            <a:lvl3pPr lvl="2">
              <a:spcBef>
                <a:spcPts val="1600"/>
              </a:spcBef>
              <a:spcAft>
                <a:spcPts val="0"/>
              </a:spcAft>
              <a:buSzPts val="1500"/>
              <a:buNone/>
              <a:defRPr/>
            </a:lvl3pPr>
            <a:lvl4pPr lvl="3">
              <a:spcBef>
                <a:spcPts val="1600"/>
              </a:spcBef>
              <a:spcAft>
                <a:spcPts val="0"/>
              </a:spcAft>
              <a:buSzPts val="1500"/>
              <a:buNone/>
              <a:defRPr/>
            </a:lvl4pPr>
            <a:lvl5pPr lvl="4">
              <a:spcBef>
                <a:spcPts val="1600"/>
              </a:spcBef>
              <a:spcAft>
                <a:spcPts val="0"/>
              </a:spcAft>
              <a:buSzPts val="1500"/>
              <a:buNone/>
              <a:defRPr/>
            </a:lvl5pPr>
            <a:lvl6pPr lvl="5">
              <a:spcBef>
                <a:spcPts val="1600"/>
              </a:spcBef>
              <a:spcAft>
                <a:spcPts val="0"/>
              </a:spcAft>
              <a:buSzPts val="15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51" name="Google Shape;251;p14"/>
          <p:cNvSpPr txBox="1"/>
          <p:nvPr>
            <p:ph hasCustomPrompt="1" idx="3" type="title"/>
          </p:nvPr>
        </p:nvSpPr>
        <p:spPr>
          <a:xfrm>
            <a:off x="2760588" y="3124375"/>
            <a:ext cx="968100" cy="726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3800">
                <a:solidFill>
                  <a:schemeClr val="accent6"/>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2" name="Google Shape;252;p14"/>
          <p:cNvSpPr txBox="1"/>
          <p:nvPr>
            <p:ph idx="4" type="title"/>
          </p:nvPr>
        </p:nvSpPr>
        <p:spPr>
          <a:xfrm>
            <a:off x="2760600" y="3956880"/>
            <a:ext cx="2476500" cy="49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Comfortaa"/>
              <a:buNone/>
              <a:defRPr sz="1400">
                <a:solidFill>
                  <a:schemeClr val="accent4"/>
                </a:solidFill>
                <a:latin typeface="Comfortaa"/>
                <a:ea typeface="Comfortaa"/>
                <a:cs typeface="Comfortaa"/>
                <a:sym typeface="Comfortaa"/>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
        <p:nvSpPr>
          <p:cNvPr id="253" name="Google Shape;253;p14"/>
          <p:cNvSpPr txBox="1"/>
          <p:nvPr>
            <p:ph idx="5" type="subTitle"/>
          </p:nvPr>
        </p:nvSpPr>
        <p:spPr>
          <a:xfrm>
            <a:off x="2760600" y="3600186"/>
            <a:ext cx="2476500" cy="4953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4" name="Google Shape;254;p14"/>
          <p:cNvSpPr txBox="1"/>
          <p:nvPr>
            <p:ph hasCustomPrompt="1" idx="6" type="title"/>
          </p:nvPr>
        </p:nvSpPr>
        <p:spPr>
          <a:xfrm>
            <a:off x="5856257" y="1426453"/>
            <a:ext cx="968100" cy="6312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3800">
                <a:solidFill>
                  <a:schemeClr val="accent6"/>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5" name="Google Shape;255;p14"/>
          <p:cNvSpPr txBox="1"/>
          <p:nvPr>
            <p:ph idx="7" type="title"/>
          </p:nvPr>
        </p:nvSpPr>
        <p:spPr>
          <a:xfrm>
            <a:off x="5856257" y="2173164"/>
            <a:ext cx="2562300" cy="631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Comfortaa"/>
              <a:buNone/>
              <a:defRPr sz="1400">
                <a:solidFill>
                  <a:schemeClr val="accent4"/>
                </a:solidFill>
                <a:latin typeface="Comfortaa"/>
                <a:ea typeface="Comfortaa"/>
                <a:cs typeface="Comfortaa"/>
                <a:sym typeface="Comfortaa"/>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
        <p:nvSpPr>
          <p:cNvPr id="256" name="Google Shape;256;p14"/>
          <p:cNvSpPr txBox="1"/>
          <p:nvPr>
            <p:ph idx="8" type="subTitle"/>
          </p:nvPr>
        </p:nvSpPr>
        <p:spPr>
          <a:xfrm>
            <a:off x="5856257" y="1806739"/>
            <a:ext cx="2562300" cy="4953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7" name="Google Shape;257;p14"/>
          <p:cNvSpPr txBox="1"/>
          <p:nvPr>
            <p:ph hasCustomPrompt="1" idx="9" type="title"/>
          </p:nvPr>
        </p:nvSpPr>
        <p:spPr>
          <a:xfrm>
            <a:off x="5856257" y="3275255"/>
            <a:ext cx="968100" cy="5757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38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8" name="Google Shape;258;p14"/>
          <p:cNvSpPr txBox="1"/>
          <p:nvPr>
            <p:ph idx="13" type="title"/>
          </p:nvPr>
        </p:nvSpPr>
        <p:spPr>
          <a:xfrm>
            <a:off x="5856257" y="3960493"/>
            <a:ext cx="2476500" cy="523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Comfortaa"/>
              <a:buNone/>
              <a:defRPr sz="1400">
                <a:solidFill>
                  <a:schemeClr val="accent4"/>
                </a:solidFill>
                <a:latin typeface="Comfortaa"/>
                <a:ea typeface="Comfortaa"/>
                <a:cs typeface="Comfortaa"/>
                <a:sym typeface="Comfortaa"/>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
        <p:nvSpPr>
          <p:cNvPr id="259" name="Google Shape;259;p14"/>
          <p:cNvSpPr txBox="1"/>
          <p:nvPr>
            <p:ph idx="14" type="subTitle"/>
          </p:nvPr>
        </p:nvSpPr>
        <p:spPr>
          <a:xfrm>
            <a:off x="5856257" y="3603986"/>
            <a:ext cx="2562300" cy="4953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Font typeface="Holtwood One SC"/>
              <a:buNone/>
              <a:defRPr sz="2200">
                <a:solidFill>
                  <a:schemeClr val="accent1"/>
                </a:solidFill>
                <a:latin typeface="Fredoka One"/>
                <a:ea typeface="Fredoka One"/>
                <a:cs typeface="Fredoka One"/>
                <a:sym typeface="Fredoka One"/>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0" name="Google Shape;260;p14"/>
          <p:cNvSpPr txBox="1"/>
          <p:nvPr>
            <p:ph idx="15" type="title"/>
          </p:nvPr>
        </p:nvSpPr>
        <p:spPr>
          <a:xfrm>
            <a:off x="723900" y="445025"/>
            <a:ext cx="5184600" cy="596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261" name="Shape 261"/>
        <p:cNvGrpSpPr/>
        <p:nvPr/>
      </p:nvGrpSpPr>
      <p:grpSpPr>
        <a:xfrm>
          <a:off x="0" y="0"/>
          <a:ext cx="0" cy="0"/>
          <a:chOff x="0" y="0"/>
          <a:chExt cx="0" cy="0"/>
        </a:xfrm>
      </p:grpSpPr>
      <p:sp>
        <p:nvSpPr>
          <p:cNvPr id="262" name="Google Shape;262;p15"/>
          <p:cNvSpPr/>
          <p:nvPr/>
        </p:nvSpPr>
        <p:spPr>
          <a:xfrm>
            <a:off x="-5075168" y="-12"/>
            <a:ext cx="14219160" cy="5143515"/>
          </a:xfrm>
          <a:custGeom>
            <a:rect b="b" l="l" r="r" t="t"/>
            <a:pathLst>
              <a:path extrusionOk="0" h="34817" w="96251">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rot="-1931421">
            <a:off x="4526218" y="613413"/>
            <a:ext cx="284370" cy="216092"/>
          </a:xfrm>
          <a:custGeom>
            <a:rect b="b" l="l" r="r" t="t"/>
            <a:pathLst>
              <a:path extrusionOk="0" h="2199" w="2894">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rot="-9295350">
            <a:off x="576899" y="4271472"/>
            <a:ext cx="284300" cy="247092"/>
          </a:xfrm>
          <a:custGeom>
            <a:rect b="b" l="l" r="r" t="t"/>
            <a:pathLst>
              <a:path extrusionOk="0" h="2199" w="2894">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rot="-9295189">
            <a:off x="902985" y="4460081"/>
            <a:ext cx="196285" cy="170604"/>
          </a:xfrm>
          <a:custGeom>
            <a:rect b="b" l="l" r="r" t="t"/>
            <a:pathLst>
              <a:path extrusionOk="0" h="2199" w="2894">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15"/>
          <p:cNvGrpSpPr/>
          <p:nvPr/>
        </p:nvGrpSpPr>
        <p:grpSpPr>
          <a:xfrm>
            <a:off x="-140169" y="-56014"/>
            <a:ext cx="775256" cy="630414"/>
            <a:chOff x="8565681" y="-330777"/>
            <a:chExt cx="775256" cy="630414"/>
          </a:xfrm>
        </p:grpSpPr>
        <p:sp>
          <p:nvSpPr>
            <p:cNvPr id="267" name="Google Shape;267;p15"/>
            <p:cNvSpPr/>
            <p:nvPr/>
          </p:nvSpPr>
          <p:spPr>
            <a:xfrm rot="-1931420">
              <a:off x="8562904" y="-139309"/>
              <a:ext cx="780810" cy="214883"/>
            </a:xfrm>
            <a:custGeom>
              <a:rect b="b" l="l" r="r" t="t"/>
              <a:pathLst>
                <a:path extrusionOk="0" h="4883" w="17744">
                  <a:moveTo>
                    <a:pt x="14386" y="1"/>
                  </a:moveTo>
                  <a:cubicBezTo>
                    <a:pt x="13536" y="1"/>
                    <a:pt x="12733" y="86"/>
                    <a:pt x="12350" y="127"/>
                  </a:cubicBezTo>
                  <a:cubicBezTo>
                    <a:pt x="8814" y="508"/>
                    <a:pt x="5349" y="1449"/>
                    <a:pt x="1813" y="1925"/>
                  </a:cubicBezTo>
                  <a:cubicBezTo>
                    <a:pt x="0" y="2176"/>
                    <a:pt x="294" y="4882"/>
                    <a:pt x="1984" y="4882"/>
                  </a:cubicBezTo>
                  <a:cubicBezTo>
                    <a:pt x="2059" y="4882"/>
                    <a:pt x="2137" y="4877"/>
                    <a:pt x="2218" y="4866"/>
                  </a:cubicBezTo>
                  <a:lnTo>
                    <a:pt x="8980" y="3937"/>
                  </a:lnTo>
                  <a:cubicBezTo>
                    <a:pt x="10921" y="3675"/>
                    <a:pt x="12850" y="3663"/>
                    <a:pt x="14755" y="3175"/>
                  </a:cubicBezTo>
                  <a:cubicBezTo>
                    <a:pt x="15469" y="2985"/>
                    <a:pt x="16839" y="2711"/>
                    <a:pt x="17184" y="1925"/>
                  </a:cubicBezTo>
                  <a:cubicBezTo>
                    <a:pt x="17743" y="699"/>
                    <a:pt x="16779" y="223"/>
                    <a:pt x="15553" y="68"/>
                  </a:cubicBezTo>
                  <a:cubicBezTo>
                    <a:pt x="15178" y="19"/>
                    <a:pt x="14777" y="1"/>
                    <a:pt x="14386" y="1"/>
                  </a:cubicBezTo>
                  <a:close/>
                </a:path>
              </a:pathLst>
            </a:custGeom>
            <a:solidFill>
              <a:srgbClr val="73C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rot="-1931420">
              <a:off x="8686924" y="-282958"/>
              <a:ext cx="230582" cy="202869"/>
            </a:xfrm>
            <a:custGeom>
              <a:rect b="b" l="l" r="r" t="t"/>
              <a:pathLst>
                <a:path extrusionOk="0" h="4610" w="5240">
                  <a:moveTo>
                    <a:pt x="2586" y="0"/>
                  </a:moveTo>
                  <a:cubicBezTo>
                    <a:pt x="2291" y="0"/>
                    <a:pt x="1997" y="56"/>
                    <a:pt x="1727" y="174"/>
                  </a:cubicBezTo>
                  <a:cubicBezTo>
                    <a:pt x="548" y="674"/>
                    <a:pt x="1" y="2019"/>
                    <a:pt x="501" y="3198"/>
                  </a:cubicBezTo>
                  <a:cubicBezTo>
                    <a:pt x="866" y="4081"/>
                    <a:pt x="1719" y="4610"/>
                    <a:pt x="2619" y="4610"/>
                  </a:cubicBezTo>
                  <a:cubicBezTo>
                    <a:pt x="2921" y="4610"/>
                    <a:pt x="3229" y="4550"/>
                    <a:pt x="3525" y="4424"/>
                  </a:cubicBezTo>
                  <a:cubicBezTo>
                    <a:pt x="4692" y="3924"/>
                    <a:pt x="5239" y="2567"/>
                    <a:pt x="4739" y="1400"/>
                  </a:cubicBezTo>
                  <a:cubicBezTo>
                    <a:pt x="4407" y="521"/>
                    <a:pt x="3488" y="0"/>
                    <a:pt x="2586" y="0"/>
                  </a:cubicBezTo>
                  <a:close/>
                </a:path>
              </a:pathLst>
            </a:custGeom>
            <a:solidFill>
              <a:srgbClr val="73C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rot="-1931420">
              <a:off x="8960566" y="46226"/>
              <a:ext cx="219053" cy="202825"/>
            </a:xfrm>
            <a:custGeom>
              <a:rect b="b" l="l" r="r" t="t"/>
              <a:pathLst>
                <a:path extrusionOk="0" h="4609" w="4978">
                  <a:moveTo>
                    <a:pt x="2579" y="1"/>
                  </a:moveTo>
                  <a:cubicBezTo>
                    <a:pt x="2286" y="1"/>
                    <a:pt x="1995" y="56"/>
                    <a:pt x="1727" y="172"/>
                  </a:cubicBezTo>
                  <a:cubicBezTo>
                    <a:pt x="548" y="673"/>
                    <a:pt x="0" y="2030"/>
                    <a:pt x="500" y="3197"/>
                  </a:cubicBezTo>
                  <a:cubicBezTo>
                    <a:pt x="866" y="4079"/>
                    <a:pt x="1719" y="4608"/>
                    <a:pt x="2619" y="4608"/>
                  </a:cubicBezTo>
                  <a:cubicBezTo>
                    <a:pt x="2921" y="4608"/>
                    <a:pt x="3228" y="4549"/>
                    <a:pt x="3525" y="4423"/>
                  </a:cubicBezTo>
                  <a:cubicBezTo>
                    <a:pt x="4072" y="4185"/>
                    <a:pt x="4501" y="3744"/>
                    <a:pt x="4751" y="3197"/>
                  </a:cubicBezTo>
                  <a:cubicBezTo>
                    <a:pt x="4977" y="2613"/>
                    <a:pt x="4965" y="1970"/>
                    <a:pt x="4739" y="1399"/>
                  </a:cubicBezTo>
                  <a:cubicBezTo>
                    <a:pt x="4406" y="527"/>
                    <a:pt x="3483" y="1"/>
                    <a:pt x="2579" y="1"/>
                  </a:cubicBezTo>
                  <a:close/>
                </a:path>
              </a:pathLst>
            </a:custGeom>
            <a:solidFill>
              <a:srgbClr val="73C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rot="-1931420">
              <a:off x="8695003" y="-222083"/>
              <a:ext cx="225521" cy="144429"/>
            </a:xfrm>
            <a:custGeom>
              <a:rect b="b" l="l" r="r" t="t"/>
              <a:pathLst>
                <a:path extrusionOk="0" h="3282" w="5125">
                  <a:moveTo>
                    <a:pt x="743" y="1"/>
                  </a:moveTo>
                  <a:cubicBezTo>
                    <a:pt x="0" y="1607"/>
                    <a:pt x="1255" y="3281"/>
                    <a:pt x="2831" y="3281"/>
                  </a:cubicBezTo>
                  <a:cubicBezTo>
                    <a:pt x="3124" y="3281"/>
                    <a:pt x="3428" y="3223"/>
                    <a:pt x="3732" y="3096"/>
                  </a:cubicBezTo>
                  <a:cubicBezTo>
                    <a:pt x="4280" y="2846"/>
                    <a:pt x="4720" y="2406"/>
                    <a:pt x="4958" y="1858"/>
                  </a:cubicBezTo>
                  <a:cubicBezTo>
                    <a:pt x="5065" y="1572"/>
                    <a:pt x="5125" y="1275"/>
                    <a:pt x="5125" y="977"/>
                  </a:cubicBezTo>
                  <a:lnTo>
                    <a:pt x="5125" y="977"/>
                  </a:lnTo>
                  <a:cubicBezTo>
                    <a:pt x="4542" y="1348"/>
                    <a:pt x="3867" y="1575"/>
                    <a:pt x="3188" y="1575"/>
                  </a:cubicBezTo>
                  <a:cubicBezTo>
                    <a:pt x="2952" y="1575"/>
                    <a:pt x="2715" y="1547"/>
                    <a:pt x="2482" y="1489"/>
                  </a:cubicBezTo>
                  <a:cubicBezTo>
                    <a:pt x="1708" y="1275"/>
                    <a:pt x="1077" y="727"/>
                    <a:pt x="743" y="1"/>
                  </a:cubicBezTo>
                  <a:close/>
                </a:path>
              </a:pathLst>
            </a:custGeom>
            <a:solidFill>
              <a:srgbClr val="36A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rot="-1931420">
              <a:off x="8960508" y="95523"/>
              <a:ext cx="232342" cy="154066"/>
            </a:xfrm>
            <a:custGeom>
              <a:rect b="b" l="l" r="r" t="t"/>
              <a:pathLst>
                <a:path extrusionOk="0" h="3501" w="5280">
                  <a:moveTo>
                    <a:pt x="981" y="0"/>
                  </a:moveTo>
                  <a:lnTo>
                    <a:pt x="981" y="0"/>
                  </a:lnTo>
                  <a:cubicBezTo>
                    <a:pt x="1" y="1617"/>
                    <a:pt x="1269" y="3501"/>
                    <a:pt x="2934" y="3501"/>
                  </a:cubicBezTo>
                  <a:cubicBezTo>
                    <a:pt x="3231" y="3501"/>
                    <a:pt x="3540" y="3441"/>
                    <a:pt x="3851" y="3310"/>
                  </a:cubicBezTo>
                  <a:cubicBezTo>
                    <a:pt x="4398" y="3072"/>
                    <a:pt x="4827" y="2631"/>
                    <a:pt x="5065" y="2084"/>
                  </a:cubicBezTo>
                  <a:cubicBezTo>
                    <a:pt x="5232" y="1691"/>
                    <a:pt x="5279" y="1262"/>
                    <a:pt x="5208" y="845"/>
                  </a:cubicBezTo>
                  <a:lnTo>
                    <a:pt x="5208" y="845"/>
                  </a:lnTo>
                  <a:cubicBezTo>
                    <a:pt x="4791" y="1310"/>
                    <a:pt x="4101" y="1512"/>
                    <a:pt x="3470" y="1536"/>
                  </a:cubicBezTo>
                  <a:cubicBezTo>
                    <a:pt x="3412" y="1538"/>
                    <a:pt x="3353" y="1539"/>
                    <a:pt x="3295" y="1539"/>
                  </a:cubicBezTo>
                  <a:cubicBezTo>
                    <a:pt x="2743" y="1539"/>
                    <a:pt x="2182" y="1433"/>
                    <a:pt x="1719" y="1131"/>
                  </a:cubicBezTo>
                  <a:cubicBezTo>
                    <a:pt x="1326" y="869"/>
                    <a:pt x="1053" y="464"/>
                    <a:pt x="981" y="0"/>
                  </a:cubicBezTo>
                  <a:close/>
                </a:path>
              </a:pathLst>
            </a:custGeom>
            <a:solidFill>
              <a:srgbClr val="36A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rot="-1931420">
              <a:off x="8582432" y="-74875"/>
              <a:ext cx="761536" cy="150150"/>
            </a:xfrm>
            <a:custGeom>
              <a:rect b="b" l="l" r="r" t="t"/>
              <a:pathLst>
                <a:path extrusionOk="0" h="3412" w="17306">
                  <a:moveTo>
                    <a:pt x="17306" y="1"/>
                  </a:moveTo>
                  <a:cubicBezTo>
                    <a:pt x="14543" y="310"/>
                    <a:pt x="11781" y="644"/>
                    <a:pt x="9043" y="1144"/>
                  </a:cubicBezTo>
                  <a:cubicBezTo>
                    <a:pt x="7522" y="1426"/>
                    <a:pt x="5946" y="1754"/>
                    <a:pt x="4412" y="1754"/>
                  </a:cubicBezTo>
                  <a:cubicBezTo>
                    <a:pt x="3484" y="1754"/>
                    <a:pt x="2572" y="1634"/>
                    <a:pt x="1697" y="1310"/>
                  </a:cubicBezTo>
                  <a:lnTo>
                    <a:pt x="1685" y="477"/>
                  </a:lnTo>
                  <a:lnTo>
                    <a:pt x="1685" y="477"/>
                  </a:lnTo>
                  <a:cubicBezTo>
                    <a:pt x="1" y="830"/>
                    <a:pt x="307" y="3411"/>
                    <a:pt x="1958" y="3411"/>
                  </a:cubicBezTo>
                  <a:cubicBezTo>
                    <a:pt x="2035" y="3411"/>
                    <a:pt x="2114" y="3406"/>
                    <a:pt x="2197" y="3394"/>
                  </a:cubicBezTo>
                  <a:lnTo>
                    <a:pt x="8971" y="2477"/>
                  </a:lnTo>
                  <a:cubicBezTo>
                    <a:pt x="10888" y="2203"/>
                    <a:pt x="12829" y="2191"/>
                    <a:pt x="14722" y="1703"/>
                  </a:cubicBezTo>
                  <a:cubicBezTo>
                    <a:pt x="15448" y="1513"/>
                    <a:pt x="16806" y="1239"/>
                    <a:pt x="17151" y="453"/>
                  </a:cubicBezTo>
                  <a:cubicBezTo>
                    <a:pt x="17222" y="310"/>
                    <a:pt x="17282" y="155"/>
                    <a:pt x="17306" y="1"/>
                  </a:cubicBezTo>
                  <a:close/>
                </a:path>
              </a:pathLst>
            </a:custGeom>
            <a:solidFill>
              <a:srgbClr val="36A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5"/>
          <p:cNvGrpSpPr/>
          <p:nvPr/>
        </p:nvGrpSpPr>
        <p:grpSpPr>
          <a:xfrm rot="-1182744">
            <a:off x="7736378" y="-359939"/>
            <a:ext cx="1769033" cy="1690522"/>
            <a:chOff x="7812689" y="-9317"/>
            <a:chExt cx="1769029" cy="1690517"/>
          </a:xfrm>
        </p:grpSpPr>
        <p:sp>
          <p:nvSpPr>
            <p:cNvPr id="274" name="Google Shape;274;p15"/>
            <p:cNvSpPr/>
            <p:nvPr/>
          </p:nvSpPr>
          <p:spPr>
            <a:xfrm rot="-1931420">
              <a:off x="7986489" y="122016"/>
              <a:ext cx="743187" cy="866968"/>
            </a:xfrm>
            <a:custGeom>
              <a:rect b="b" l="l" r="r" t="t"/>
              <a:pathLst>
                <a:path extrusionOk="0" h="19701" w="16889">
                  <a:moveTo>
                    <a:pt x="11961" y="0"/>
                  </a:moveTo>
                  <a:cubicBezTo>
                    <a:pt x="11730" y="0"/>
                    <a:pt x="11515" y="28"/>
                    <a:pt x="11324" y="89"/>
                  </a:cubicBezTo>
                  <a:cubicBezTo>
                    <a:pt x="10228" y="434"/>
                    <a:pt x="9728" y="1779"/>
                    <a:pt x="9062" y="2601"/>
                  </a:cubicBezTo>
                  <a:lnTo>
                    <a:pt x="6180" y="6149"/>
                  </a:lnTo>
                  <a:lnTo>
                    <a:pt x="3299" y="9697"/>
                  </a:lnTo>
                  <a:lnTo>
                    <a:pt x="1858" y="11471"/>
                  </a:lnTo>
                  <a:cubicBezTo>
                    <a:pt x="1084" y="12435"/>
                    <a:pt x="1" y="13221"/>
                    <a:pt x="96" y="14602"/>
                  </a:cubicBezTo>
                  <a:lnTo>
                    <a:pt x="430" y="19293"/>
                  </a:lnTo>
                  <a:cubicBezTo>
                    <a:pt x="418" y="19401"/>
                    <a:pt x="453" y="19508"/>
                    <a:pt x="513" y="19591"/>
                  </a:cubicBezTo>
                  <a:cubicBezTo>
                    <a:pt x="572" y="19670"/>
                    <a:pt x="659" y="19700"/>
                    <a:pt x="755" y="19700"/>
                  </a:cubicBezTo>
                  <a:cubicBezTo>
                    <a:pt x="889" y="19700"/>
                    <a:pt x="1043" y="19642"/>
                    <a:pt x="1168" y="19579"/>
                  </a:cubicBezTo>
                  <a:cubicBezTo>
                    <a:pt x="2513" y="18877"/>
                    <a:pt x="4061" y="18281"/>
                    <a:pt x="5299" y="17400"/>
                  </a:cubicBezTo>
                  <a:cubicBezTo>
                    <a:pt x="6216" y="16746"/>
                    <a:pt x="6799" y="15662"/>
                    <a:pt x="7442" y="14757"/>
                  </a:cubicBezTo>
                  <a:cubicBezTo>
                    <a:pt x="8431" y="13388"/>
                    <a:pt x="9443" y="12043"/>
                    <a:pt x="10467" y="10709"/>
                  </a:cubicBezTo>
                  <a:cubicBezTo>
                    <a:pt x="10776" y="10304"/>
                    <a:pt x="11133" y="9935"/>
                    <a:pt x="11467" y="9554"/>
                  </a:cubicBezTo>
                  <a:cubicBezTo>
                    <a:pt x="12348" y="8578"/>
                    <a:pt x="13217" y="7590"/>
                    <a:pt x="14062" y="6590"/>
                  </a:cubicBezTo>
                  <a:cubicBezTo>
                    <a:pt x="14729" y="5804"/>
                    <a:pt x="15753" y="4851"/>
                    <a:pt x="16134" y="3875"/>
                  </a:cubicBezTo>
                  <a:cubicBezTo>
                    <a:pt x="16888" y="1952"/>
                    <a:pt x="13878" y="0"/>
                    <a:pt x="11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rot="-1931420">
              <a:off x="8021765" y="187894"/>
              <a:ext cx="707323" cy="796514"/>
            </a:xfrm>
            <a:custGeom>
              <a:rect b="b" l="l" r="r" t="t"/>
              <a:pathLst>
                <a:path extrusionOk="0" h="18100" w="16074">
                  <a:moveTo>
                    <a:pt x="15097" y="1"/>
                  </a:moveTo>
                  <a:cubicBezTo>
                    <a:pt x="14978" y="167"/>
                    <a:pt x="14859" y="334"/>
                    <a:pt x="14740" y="489"/>
                  </a:cubicBezTo>
                  <a:cubicBezTo>
                    <a:pt x="10942" y="5442"/>
                    <a:pt x="6608" y="9954"/>
                    <a:pt x="1810" y="13943"/>
                  </a:cubicBezTo>
                  <a:lnTo>
                    <a:pt x="0" y="16836"/>
                  </a:lnTo>
                  <a:cubicBezTo>
                    <a:pt x="12" y="17122"/>
                    <a:pt x="36" y="17408"/>
                    <a:pt x="60" y="17693"/>
                  </a:cubicBezTo>
                  <a:cubicBezTo>
                    <a:pt x="48" y="17801"/>
                    <a:pt x="83" y="17896"/>
                    <a:pt x="143" y="17991"/>
                  </a:cubicBezTo>
                  <a:cubicBezTo>
                    <a:pt x="202" y="18069"/>
                    <a:pt x="286" y="18099"/>
                    <a:pt x="381" y="18099"/>
                  </a:cubicBezTo>
                  <a:cubicBezTo>
                    <a:pt x="516" y="18099"/>
                    <a:pt x="671" y="18037"/>
                    <a:pt x="798" y="17967"/>
                  </a:cubicBezTo>
                  <a:cubicBezTo>
                    <a:pt x="2143" y="17277"/>
                    <a:pt x="3691" y="16681"/>
                    <a:pt x="4929" y="15800"/>
                  </a:cubicBezTo>
                  <a:cubicBezTo>
                    <a:pt x="5858" y="15146"/>
                    <a:pt x="6429" y="14062"/>
                    <a:pt x="7084" y="13157"/>
                  </a:cubicBezTo>
                  <a:cubicBezTo>
                    <a:pt x="8061" y="11788"/>
                    <a:pt x="9073" y="10431"/>
                    <a:pt x="10097" y="9097"/>
                  </a:cubicBezTo>
                  <a:cubicBezTo>
                    <a:pt x="10406" y="8704"/>
                    <a:pt x="10763" y="8323"/>
                    <a:pt x="11109" y="7954"/>
                  </a:cubicBezTo>
                  <a:cubicBezTo>
                    <a:pt x="11978" y="6966"/>
                    <a:pt x="12847" y="5990"/>
                    <a:pt x="13692" y="4978"/>
                  </a:cubicBezTo>
                  <a:cubicBezTo>
                    <a:pt x="14359" y="4192"/>
                    <a:pt x="15383" y="3251"/>
                    <a:pt x="15764" y="2275"/>
                  </a:cubicBezTo>
                  <a:cubicBezTo>
                    <a:pt x="16073" y="1477"/>
                    <a:pt x="15740" y="668"/>
                    <a:pt x="150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rot="-1931420">
              <a:off x="8184094" y="797782"/>
              <a:ext cx="251660" cy="275171"/>
            </a:xfrm>
            <a:custGeom>
              <a:rect b="b" l="l" r="r" t="t"/>
              <a:pathLst>
                <a:path extrusionOk="0" h="6253" w="5719">
                  <a:moveTo>
                    <a:pt x="282" y="0"/>
                  </a:moveTo>
                  <a:cubicBezTo>
                    <a:pt x="268" y="0"/>
                    <a:pt x="253" y="0"/>
                    <a:pt x="239" y="0"/>
                  </a:cubicBezTo>
                  <a:cubicBezTo>
                    <a:pt x="167" y="96"/>
                    <a:pt x="120" y="203"/>
                    <a:pt x="84" y="322"/>
                  </a:cubicBezTo>
                  <a:cubicBezTo>
                    <a:pt x="12" y="596"/>
                    <a:pt x="0" y="882"/>
                    <a:pt x="36" y="1155"/>
                  </a:cubicBezTo>
                  <a:lnTo>
                    <a:pt x="370" y="5846"/>
                  </a:lnTo>
                  <a:cubicBezTo>
                    <a:pt x="358" y="5954"/>
                    <a:pt x="393" y="6049"/>
                    <a:pt x="453" y="6144"/>
                  </a:cubicBezTo>
                  <a:cubicBezTo>
                    <a:pt x="512" y="6222"/>
                    <a:pt x="596" y="6252"/>
                    <a:pt x="691" y="6252"/>
                  </a:cubicBezTo>
                  <a:cubicBezTo>
                    <a:pt x="826" y="6252"/>
                    <a:pt x="981" y="6190"/>
                    <a:pt x="1108" y="6120"/>
                  </a:cubicBezTo>
                  <a:cubicBezTo>
                    <a:pt x="2453" y="5430"/>
                    <a:pt x="4001" y="4834"/>
                    <a:pt x="5239" y="3953"/>
                  </a:cubicBezTo>
                  <a:cubicBezTo>
                    <a:pt x="5382" y="3846"/>
                    <a:pt x="5513" y="3739"/>
                    <a:pt x="5632" y="3620"/>
                  </a:cubicBezTo>
                  <a:cubicBezTo>
                    <a:pt x="5718" y="2737"/>
                    <a:pt x="5015" y="1999"/>
                    <a:pt x="4166" y="1999"/>
                  </a:cubicBezTo>
                  <a:cubicBezTo>
                    <a:pt x="4076" y="1999"/>
                    <a:pt x="3986" y="2008"/>
                    <a:pt x="3894" y="2025"/>
                  </a:cubicBezTo>
                  <a:cubicBezTo>
                    <a:pt x="4022" y="1257"/>
                    <a:pt x="3411" y="679"/>
                    <a:pt x="2761" y="679"/>
                  </a:cubicBezTo>
                  <a:cubicBezTo>
                    <a:pt x="2503" y="679"/>
                    <a:pt x="2239" y="770"/>
                    <a:pt x="2013" y="977"/>
                  </a:cubicBezTo>
                  <a:cubicBezTo>
                    <a:pt x="1744" y="299"/>
                    <a:pt x="1029" y="0"/>
                    <a:pt x="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rot="-1931420">
              <a:off x="8240293" y="963537"/>
              <a:ext cx="124752" cy="127442"/>
            </a:xfrm>
            <a:custGeom>
              <a:rect b="b" l="l" r="r" t="t"/>
              <a:pathLst>
                <a:path extrusionOk="0" h="2896" w="2835">
                  <a:moveTo>
                    <a:pt x="1" y="0"/>
                  </a:moveTo>
                  <a:cubicBezTo>
                    <a:pt x="49" y="833"/>
                    <a:pt x="108" y="1655"/>
                    <a:pt x="168" y="2488"/>
                  </a:cubicBezTo>
                  <a:cubicBezTo>
                    <a:pt x="168" y="2596"/>
                    <a:pt x="203" y="2703"/>
                    <a:pt x="263" y="2786"/>
                  </a:cubicBezTo>
                  <a:cubicBezTo>
                    <a:pt x="322" y="2865"/>
                    <a:pt x="409" y="2895"/>
                    <a:pt x="505" y="2895"/>
                  </a:cubicBezTo>
                  <a:cubicBezTo>
                    <a:pt x="639" y="2895"/>
                    <a:pt x="793" y="2837"/>
                    <a:pt x="918" y="2774"/>
                  </a:cubicBezTo>
                  <a:cubicBezTo>
                    <a:pt x="1537" y="2453"/>
                    <a:pt x="2192" y="2155"/>
                    <a:pt x="2835" y="1834"/>
                  </a:cubicBezTo>
                  <a:cubicBezTo>
                    <a:pt x="2763" y="1715"/>
                    <a:pt x="2692" y="1595"/>
                    <a:pt x="2608" y="1476"/>
                  </a:cubicBezTo>
                  <a:cubicBezTo>
                    <a:pt x="2299" y="1024"/>
                    <a:pt x="1882" y="643"/>
                    <a:pt x="1418" y="369"/>
                  </a:cubicBezTo>
                  <a:cubicBezTo>
                    <a:pt x="977" y="131"/>
                    <a:pt x="489"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rot="-1931420">
              <a:off x="8560209" y="403586"/>
              <a:ext cx="860854" cy="851566"/>
            </a:xfrm>
            <a:custGeom>
              <a:rect b="b" l="l" r="r" t="t"/>
              <a:pathLst>
                <a:path extrusionOk="0" h="19351" w="19563">
                  <a:moveTo>
                    <a:pt x="5732" y="1"/>
                  </a:moveTo>
                  <a:cubicBezTo>
                    <a:pt x="5525" y="1"/>
                    <a:pt x="5362" y="24"/>
                    <a:pt x="5251" y="74"/>
                  </a:cubicBezTo>
                  <a:cubicBezTo>
                    <a:pt x="5251" y="74"/>
                    <a:pt x="1" y="18421"/>
                    <a:pt x="322" y="19314"/>
                  </a:cubicBezTo>
                  <a:cubicBezTo>
                    <a:pt x="331" y="19338"/>
                    <a:pt x="354" y="19350"/>
                    <a:pt x="389" y="19350"/>
                  </a:cubicBezTo>
                  <a:cubicBezTo>
                    <a:pt x="1662" y="19350"/>
                    <a:pt x="19563" y="4288"/>
                    <a:pt x="19563" y="4288"/>
                  </a:cubicBezTo>
                  <a:cubicBezTo>
                    <a:pt x="19563" y="4288"/>
                    <a:pt x="8549" y="1"/>
                    <a:pt x="5732" y="1"/>
                  </a:cubicBezTo>
                  <a:close/>
                </a:path>
              </a:pathLst>
            </a:custGeom>
            <a:solidFill>
              <a:srgbClr val="EE4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rot="-1931420">
              <a:off x="8579891" y="512087"/>
              <a:ext cx="284003" cy="182890"/>
            </a:xfrm>
            <a:custGeom>
              <a:rect b="b" l="l" r="r" t="t"/>
              <a:pathLst>
                <a:path extrusionOk="0" h="4156" w="6454">
                  <a:moveTo>
                    <a:pt x="1614" y="0"/>
                  </a:moveTo>
                  <a:cubicBezTo>
                    <a:pt x="1407" y="0"/>
                    <a:pt x="1243" y="23"/>
                    <a:pt x="1131" y="73"/>
                  </a:cubicBezTo>
                  <a:cubicBezTo>
                    <a:pt x="1131" y="73"/>
                    <a:pt x="655" y="1740"/>
                    <a:pt x="0" y="4085"/>
                  </a:cubicBezTo>
                  <a:cubicBezTo>
                    <a:pt x="335" y="4126"/>
                    <a:pt x="721" y="4155"/>
                    <a:pt x="1138" y="4155"/>
                  </a:cubicBezTo>
                  <a:cubicBezTo>
                    <a:pt x="2920" y="4155"/>
                    <a:pt x="5257" y="3617"/>
                    <a:pt x="6454" y="1108"/>
                  </a:cubicBezTo>
                  <a:cubicBezTo>
                    <a:pt x="4405" y="474"/>
                    <a:pt x="2556" y="0"/>
                    <a:pt x="16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rot="-1931420">
              <a:off x="8605324" y="536309"/>
              <a:ext cx="854033" cy="705817"/>
            </a:xfrm>
            <a:custGeom>
              <a:rect b="b" l="l" r="r" t="t"/>
              <a:pathLst>
                <a:path extrusionOk="0" h="16039" w="19408">
                  <a:moveTo>
                    <a:pt x="16824" y="0"/>
                  </a:moveTo>
                  <a:cubicBezTo>
                    <a:pt x="14109" y="2739"/>
                    <a:pt x="10835" y="4906"/>
                    <a:pt x="7156" y="6060"/>
                  </a:cubicBezTo>
                  <a:cubicBezTo>
                    <a:pt x="6401" y="6293"/>
                    <a:pt x="5603" y="6488"/>
                    <a:pt x="4817" y="6488"/>
                  </a:cubicBezTo>
                  <a:cubicBezTo>
                    <a:pt x="4437" y="6488"/>
                    <a:pt x="4060" y="6443"/>
                    <a:pt x="3691" y="6334"/>
                  </a:cubicBezTo>
                  <a:cubicBezTo>
                    <a:pt x="3287" y="6215"/>
                    <a:pt x="2918" y="6001"/>
                    <a:pt x="2596" y="5727"/>
                  </a:cubicBezTo>
                  <a:cubicBezTo>
                    <a:pt x="1298" y="10525"/>
                    <a:pt x="1" y="15550"/>
                    <a:pt x="167" y="16002"/>
                  </a:cubicBezTo>
                  <a:cubicBezTo>
                    <a:pt x="176" y="16026"/>
                    <a:pt x="199" y="16038"/>
                    <a:pt x="234" y="16038"/>
                  </a:cubicBezTo>
                  <a:cubicBezTo>
                    <a:pt x="1507" y="16038"/>
                    <a:pt x="19408" y="976"/>
                    <a:pt x="19408" y="976"/>
                  </a:cubicBezTo>
                  <a:cubicBezTo>
                    <a:pt x="19408" y="976"/>
                    <a:pt x="18360" y="560"/>
                    <a:pt x="16824"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rot="-1931420">
              <a:off x="8431006" y="1318801"/>
              <a:ext cx="315202" cy="301619"/>
            </a:xfrm>
            <a:custGeom>
              <a:rect b="b" l="l" r="r" t="t"/>
              <a:pathLst>
                <a:path extrusionOk="0" h="6854" w="7163">
                  <a:moveTo>
                    <a:pt x="4996" y="1"/>
                  </a:moveTo>
                  <a:cubicBezTo>
                    <a:pt x="4741" y="1"/>
                    <a:pt x="4478" y="109"/>
                    <a:pt x="4247" y="368"/>
                  </a:cubicBezTo>
                  <a:cubicBezTo>
                    <a:pt x="3831" y="833"/>
                    <a:pt x="3426" y="1297"/>
                    <a:pt x="3021" y="1773"/>
                  </a:cubicBezTo>
                  <a:cubicBezTo>
                    <a:pt x="2854" y="1607"/>
                    <a:pt x="2676" y="1440"/>
                    <a:pt x="2509" y="1273"/>
                  </a:cubicBezTo>
                  <a:cubicBezTo>
                    <a:pt x="2278" y="1039"/>
                    <a:pt x="2019" y="941"/>
                    <a:pt x="1769" y="941"/>
                  </a:cubicBezTo>
                  <a:cubicBezTo>
                    <a:pt x="942" y="941"/>
                    <a:pt x="220" y="2025"/>
                    <a:pt x="961" y="2821"/>
                  </a:cubicBezTo>
                  <a:cubicBezTo>
                    <a:pt x="1176" y="3059"/>
                    <a:pt x="1414" y="3285"/>
                    <a:pt x="1652" y="3524"/>
                  </a:cubicBezTo>
                  <a:cubicBezTo>
                    <a:pt x="1271" y="4024"/>
                    <a:pt x="914" y="4548"/>
                    <a:pt x="580" y="5083"/>
                  </a:cubicBezTo>
                  <a:cubicBezTo>
                    <a:pt x="0" y="6012"/>
                    <a:pt x="816" y="6853"/>
                    <a:pt x="1663" y="6853"/>
                  </a:cubicBezTo>
                  <a:cubicBezTo>
                    <a:pt x="2033" y="6853"/>
                    <a:pt x="2408" y="6693"/>
                    <a:pt x="2676" y="6310"/>
                  </a:cubicBezTo>
                  <a:lnTo>
                    <a:pt x="3474" y="5167"/>
                  </a:lnTo>
                  <a:cubicBezTo>
                    <a:pt x="3950" y="5560"/>
                    <a:pt x="4426" y="5941"/>
                    <a:pt x="4926" y="6322"/>
                  </a:cubicBezTo>
                  <a:cubicBezTo>
                    <a:pt x="5128" y="6471"/>
                    <a:pt x="5332" y="6535"/>
                    <a:pt x="5525" y="6535"/>
                  </a:cubicBezTo>
                  <a:cubicBezTo>
                    <a:pt x="6472" y="6535"/>
                    <a:pt x="7163" y="4988"/>
                    <a:pt x="6105" y="4286"/>
                  </a:cubicBezTo>
                  <a:cubicBezTo>
                    <a:pt x="5664" y="3988"/>
                    <a:pt x="5212" y="3655"/>
                    <a:pt x="4795" y="3321"/>
                  </a:cubicBezTo>
                  <a:cubicBezTo>
                    <a:pt x="5140" y="2869"/>
                    <a:pt x="5486" y="2416"/>
                    <a:pt x="5843" y="1976"/>
                  </a:cubicBezTo>
                  <a:cubicBezTo>
                    <a:pt x="6552" y="1131"/>
                    <a:pt x="5818" y="1"/>
                    <a:pt x="4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rot="-1931420">
              <a:off x="8445209" y="1368098"/>
              <a:ext cx="293200" cy="254004"/>
            </a:xfrm>
            <a:custGeom>
              <a:rect b="b" l="l" r="r" t="t"/>
              <a:pathLst>
                <a:path extrusionOk="0" h="5772" w="6663">
                  <a:moveTo>
                    <a:pt x="1268" y="1"/>
                  </a:moveTo>
                  <a:cubicBezTo>
                    <a:pt x="696" y="310"/>
                    <a:pt x="375" y="1120"/>
                    <a:pt x="958" y="1739"/>
                  </a:cubicBezTo>
                  <a:cubicBezTo>
                    <a:pt x="1185" y="1977"/>
                    <a:pt x="1411" y="2204"/>
                    <a:pt x="1649" y="2442"/>
                  </a:cubicBezTo>
                  <a:cubicBezTo>
                    <a:pt x="1280" y="2954"/>
                    <a:pt x="911" y="3466"/>
                    <a:pt x="589" y="4001"/>
                  </a:cubicBezTo>
                  <a:cubicBezTo>
                    <a:pt x="1" y="4930"/>
                    <a:pt x="820" y="5772"/>
                    <a:pt x="1666" y="5772"/>
                  </a:cubicBezTo>
                  <a:cubicBezTo>
                    <a:pt x="2035" y="5772"/>
                    <a:pt x="2409" y="5611"/>
                    <a:pt x="2673" y="5228"/>
                  </a:cubicBezTo>
                  <a:lnTo>
                    <a:pt x="3471" y="4085"/>
                  </a:lnTo>
                  <a:cubicBezTo>
                    <a:pt x="3947" y="4478"/>
                    <a:pt x="4423" y="4871"/>
                    <a:pt x="4923" y="5240"/>
                  </a:cubicBezTo>
                  <a:cubicBezTo>
                    <a:pt x="5126" y="5392"/>
                    <a:pt x="5330" y="5457"/>
                    <a:pt x="5524" y="5457"/>
                  </a:cubicBezTo>
                  <a:cubicBezTo>
                    <a:pt x="6150" y="5457"/>
                    <a:pt x="6662" y="4772"/>
                    <a:pt x="6626" y="4109"/>
                  </a:cubicBezTo>
                  <a:cubicBezTo>
                    <a:pt x="6126" y="3990"/>
                    <a:pt x="5626" y="3811"/>
                    <a:pt x="5161" y="3585"/>
                  </a:cubicBezTo>
                  <a:cubicBezTo>
                    <a:pt x="3566" y="2799"/>
                    <a:pt x="2387" y="1382"/>
                    <a:pt x="12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5"/>
          <p:cNvGrpSpPr/>
          <p:nvPr/>
        </p:nvGrpSpPr>
        <p:grpSpPr>
          <a:xfrm rot="1070396">
            <a:off x="238125" y="628198"/>
            <a:ext cx="396340" cy="346078"/>
            <a:chOff x="172325" y="562000"/>
            <a:chExt cx="1712584" cy="1495403"/>
          </a:xfrm>
        </p:grpSpPr>
        <p:sp>
          <p:nvSpPr>
            <p:cNvPr id="284" name="Google Shape;284;p15"/>
            <p:cNvSpPr/>
            <p:nvPr/>
          </p:nvSpPr>
          <p:spPr>
            <a:xfrm>
              <a:off x="172325" y="562000"/>
              <a:ext cx="1712584" cy="610612"/>
            </a:xfrm>
            <a:custGeom>
              <a:rect b="b" l="l" r="r" t="t"/>
              <a:pathLst>
                <a:path extrusionOk="0" h="5209" w="14610">
                  <a:moveTo>
                    <a:pt x="11552" y="1"/>
                  </a:moveTo>
                  <a:cubicBezTo>
                    <a:pt x="8221" y="1"/>
                    <a:pt x="4891" y="370"/>
                    <a:pt x="1560" y="517"/>
                  </a:cubicBezTo>
                  <a:cubicBezTo>
                    <a:pt x="1" y="587"/>
                    <a:pt x="200" y="5208"/>
                    <a:pt x="1739" y="5208"/>
                  </a:cubicBezTo>
                  <a:cubicBezTo>
                    <a:pt x="1751" y="5208"/>
                    <a:pt x="1763" y="5208"/>
                    <a:pt x="1775" y="5208"/>
                  </a:cubicBezTo>
                  <a:lnTo>
                    <a:pt x="7406" y="4958"/>
                  </a:lnTo>
                  <a:lnTo>
                    <a:pt x="11395" y="4791"/>
                  </a:lnTo>
                  <a:cubicBezTo>
                    <a:pt x="11462" y="4788"/>
                    <a:pt x="11534" y="4786"/>
                    <a:pt x="11607" y="4786"/>
                  </a:cubicBezTo>
                  <a:cubicBezTo>
                    <a:pt x="11843" y="4786"/>
                    <a:pt x="12107" y="4799"/>
                    <a:pt x="12374" y="4799"/>
                  </a:cubicBezTo>
                  <a:cubicBezTo>
                    <a:pt x="12924" y="4799"/>
                    <a:pt x="13487" y="4745"/>
                    <a:pt x="13836" y="4410"/>
                  </a:cubicBezTo>
                  <a:cubicBezTo>
                    <a:pt x="14610" y="3696"/>
                    <a:pt x="14395" y="1767"/>
                    <a:pt x="14002" y="898"/>
                  </a:cubicBezTo>
                  <a:cubicBezTo>
                    <a:pt x="13741" y="302"/>
                    <a:pt x="13431" y="112"/>
                    <a:pt x="12990" y="40"/>
                  </a:cubicBezTo>
                  <a:cubicBezTo>
                    <a:pt x="12705" y="17"/>
                    <a:pt x="12419" y="5"/>
                    <a:pt x="12133" y="5"/>
                  </a:cubicBezTo>
                  <a:cubicBezTo>
                    <a:pt x="11939" y="2"/>
                    <a:pt x="11746" y="1"/>
                    <a:pt x="115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186274" y="1447143"/>
              <a:ext cx="1693008" cy="610260"/>
            </a:xfrm>
            <a:custGeom>
              <a:rect b="b" l="l" r="r" t="t"/>
              <a:pathLst>
                <a:path extrusionOk="0" h="5206" w="14443">
                  <a:moveTo>
                    <a:pt x="13042" y="1"/>
                  </a:moveTo>
                  <a:cubicBezTo>
                    <a:pt x="13025" y="1"/>
                    <a:pt x="13008" y="1"/>
                    <a:pt x="12991" y="2"/>
                  </a:cubicBezTo>
                  <a:lnTo>
                    <a:pt x="11800" y="50"/>
                  </a:lnTo>
                  <a:lnTo>
                    <a:pt x="1561" y="514"/>
                  </a:lnTo>
                  <a:cubicBezTo>
                    <a:pt x="1" y="585"/>
                    <a:pt x="188" y="5206"/>
                    <a:pt x="1739" y="5206"/>
                  </a:cubicBezTo>
                  <a:cubicBezTo>
                    <a:pt x="1751" y="5206"/>
                    <a:pt x="1763" y="5206"/>
                    <a:pt x="1775" y="5205"/>
                  </a:cubicBezTo>
                  <a:lnTo>
                    <a:pt x="7406" y="4955"/>
                  </a:lnTo>
                  <a:cubicBezTo>
                    <a:pt x="8788" y="4896"/>
                    <a:pt x="10300" y="4824"/>
                    <a:pt x="11717" y="4765"/>
                  </a:cubicBezTo>
                  <a:cubicBezTo>
                    <a:pt x="12693" y="4717"/>
                    <a:pt x="13729" y="4824"/>
                    <a:pt x="14110" y="3717"/>
                  </a:cubicBezTo>
                  <a:cubicBezTo>
                    <a:pt x="14416" y="2882"/>
                    <a:pt x="14442" y="1"/>
                    <a:pt x="130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177600" y="635029"/>
              <a:ext cx="1685038" cy="538989"/>
            </a:xfrm>
            <a:custGeom>
              <a:rect b="b" l="l" r="r" t="t"/>
              <a:pathLst>
                <a:path extrusionOk="0" h="4598" w="14375">
                  <a:moveTo>
                    <a:pt x="1182" y="1"/>
                  </a:moveTo>
                  <a:cubicBezTo>
                    <a:pt x="0" y="674"/>
                    <a:pt x="273" y="4597"/>
                    <a:pt x="1698" y="4597"/>
                  </a:cubicBezTo>
                  <a:cubicBezTo>
                    <a:pt x="1708" y="4597"/>
                    <a:pt x="1719" y="4597"/>
                    <a:pt x="1730" y="4597"/>
                  </a:cubicBezTo>
                  <a:lnTo>
                    <a:pt x="7361" y="4347"/>
                  </a:lnTo>
                  <a:lnTo>
                    <a:pt x="11350" y="4168"/>
                  </a:lnTo>
                  <a:cubicBezTo>
                    <a:pt x="11417" y="4165"/>
                    <a:pt x="11489" y="4163"/>
                    <a:pt x="11562" y="4163"/>
                  </a:cubicBezTo>
                  <a:cubicBezTo>
                    <a:pt x="11798" y="4163"/>
                    <a:pt x="12062" y="4176"/>
                    <a:pt x="12329" y="4176"/>
                  </a:cubicBezTo>
                  <a:cubicBezTo>
                    <a:pt x="12879" y="4176"/>
                    <a:pt x="13442" y="4122"/>
                    <a:pt x="13791" y="3787"/>
                  </a:cubicBezTo>
                  <a:cubicBezTo>
                    <a:pt x="14291" y="3334"/>
                    <a:pt x="14374" y="2382"/>
                    <a:pt x="14279" y="1525"/>
                  </a:cubicBezTo>
                  <a:lnTo>
                    <a:pt x="14279" y="1525"/>
                  </a:lnTo>
                  <a:cubicBezTo>
                    <a:pt x="11338" y="2525"/>
                    <a:pt x="8123" y="2668"/>
                    <a:pt x="4992" y="2668"/>
                  </a:cubicBezTo>
                  <a:cubicBezTo>
                    <a:pt x="4016" y="2668"/>
                    <a:pt x="2980" y="2632"/>
                    <a:pt x="2146" y="2120"/>
                  </a:cubicBezTo>
                  <a:cubicBezTo>
                    <a:pt x="1444" y="1680"/>
                    <a:pt x="980" y="763"/>
                    <a:pt x="11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186040" y="1510091"/>
              <a:ext cx="1672378" cy="547312"/>
            </a:xfrm>
            <a:custGeom>
              <a:rect b="b" l="l" r="r" t="t"/>
              <a:pathLst>
                <a:path extrusionOk="0" h="4669" w="14267">
                  <a:moveTo>
                    <a:pt x="1372" y="1"/>
                  </a:moveTo>
                  <a:lnTo>
                    <a:pt x="1372" y="1"/>
                  </a:lnTo>
                  <a:cubicBezTo>
                    <a:pt x="0" y="403"/>
                    <a:pt x="238" y="4669"/>
                    <a:pt x="1722" y="4669"/>
                  </a:cubicBezTo>
                  <a:cubicBezTo>
                    <a:pt x="1732" y="4669"/>
                    <a:pt x="1743" y="4669"/>
                    <a:pt x="1753" y="4668"/>
                  </a:cubicBezTo>
                  <a:lnTo>
                    <a:pt x="7397" y="4418"/>
                  </a:lnTo>
                  <a:cubicBezTo>
                    <a:pt x="8778" y="4359"/>
                    <a:pt x="10290" y="4287"/>
                    <a:pt x="11719" y="4228"/>
                  </a:cubicBezTo>
                  <a:cubicBezTo>
                    <a:pt x="12695" y="4192"/>
                    <a:pt x="13731" y="4299"/>
                    <a:pt x="14112" y="3192"/>
                  </a:cubicBezTo>
                  <a:cubicBezTo>
                    <a:pt x="14207" y="2858"/>
                    <a:pt x="14255" y="2525"/>
                    <a:pt x="14266" y="2192"/>
                  </a:cubicBezTo>
                  <a:lnTo>
                    <a:pt x="14266" y="2192"/>
                  </a:lnTo>
                  <a:cubicBezTo>
                    <a:pt x="12488" y="2567"/>
                    <a:pt x="10682" y="2755"/>
                    <a:pt x="8874" y="2755"/>
                  </a:cubicBezTo>
                  <a:cubicBezTo>
                    <a:pt x="7753" y="2755"/>
                    <a:pt x="6632" y="2683"/>
                    <a:pt x="5515" y="2537"/>
                  </a:cubicBezTo>
                  <a:cubicBezTo>
                    <a:pt x="4587" y="2418"/>
                    <a:pt x="3646" y="2239"/>
                    <a:pt x="2836" y="1763"/>
                  </a:cubicBezTo>
                  <a:cubicBezTo>
                    <a:pt x="2158" y="1370"/>
                    <a:pt x="1586" y="739"/>
                    <a:pt x="13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15"/>
          <p:cNvGrpSpPr/>
          <p:nvPr/>
        </p:nvGrpSpPr>
        <p:grpSpPr>
          <a:xfrm rot="-822690">
            <a:off x="715069" y="288596"/>
            <a:ext cx="341248" cy="354185"/>
            <a:chOff x="614950" y="1682850"/>
            <a:chExt cx="438175" cy="454900"/>
          </a:xfrm>
        </p:grpSpPr>
        <p:sp>
          <p:nvSpPr>
            <p:cNvPr id="289" name="Google Shape;289;p15"/>
            <p:cNvSpPr/>
            <p:nvPr/>
          </p:nvSpPr>
          <p:spPr>
            <a:xfrm>
              <a:off x="614950" y="1682850"/>
              <a:ext cx="438175" cy="454900"/>
            </a:xfrm>
            <a:custGeom>
              <a:rect b="b" l="l" r="r" t="t"/>
              <a:pathLst>
                <a:path extrusionOk="0" h="18196" w="17527">
                  <a:moveTo>
                    <a:pt x="9682" y="1"/>
                  </a:moveTo>
                  <a:cubicBezTo>
                    <a:pt x="6586" y="1"/>
                    <a:pt x="1400" y="4345"/>
                    <a:pt x="762" y="5582"/>
                  </a:cubicBezTo>
                  <a:cubicBezTo>
                    <a:pt x="0" y="7082"/>
                    <a:pt x="2882" y="11261"/>
                    <a:pt x="4084" y="12249"/>
                  </a:cubicBezTo>
                  <a:cubicBezTo>
                    <a:pt x="4502" y="12589"/>
                    <a:pt x="4976" y="12766"/>
                    <a:pt x="5510" y="12766"/>
                  </a:cubicBezTo>
                  <a:cubicBezTo>
                    <a:pt x="6529" y="12766"/>
                    <a:pt x="7767" y="12124"/>
                    <a:pt x="9251" y="10749"/>
                  </a:cubicBezTo>
                  <a:cubicBezTo>
                    <a:pt x="9763" y="10272"/>
                    <a:pt x="10433" y="10032"/>
                    <a:pt x="11064" y="10032"/>
                  </a:cubicBezTo>
                  <a:cubicBezTo>
                    <a:pt x="11961" y="10032"/>
                    <a:pt x="12780" y="10516"/>
                    <a:pt x="12954" y="11487"/>
                  </a:cubicBezTo>
                  <a:cubicBezTo>
                    <a:pt x="13264" y="13142"/>
                    <a:pt x="12347" y="13737"/>
                    <a:pt x="10728" y="14095"/>
                  </a:cubicBezTo>
                  <a:cubicBezTo>
                    <a:pt x="9097" y="14452"/>
                    <a:pt x="7073" y="15333"/>
                    <a:pt x="7680" y="17178"/>
                  </a:cubicBezTo>
                  <a:cubicBezTo>
                    <a:pt x="7910" y="17887"/>
                    <a:pt x="8685" y="18196"/>
                    <a:pt x="9683" y="18196"/>
                  </a:cubicBezTo>
                  <a:cubicBezTo>
                    <a:pt x="11265" y="18196"/>
                    <a:pt x="13407" y="17420"/>
                    <a:pt x="14824" y="16238"/>
                  </a:cubicBezTo>
                  <a:cubicBezTo>
                    <a:pt x="17133" y="14321"/>
                    <a:pt x="17526" y="10761"/>
                    <a:pt x="16336" y="8630"/>
                  </a:cubicBezTo>
                  <a:cubicBezTo>
                    <a:pt x="15497" y="7137"/>
                    <a:pt x="13561" y="6088"/>
                    <a:pt x="11616" y="6088"/>
                  </a:cubicBezTo>
                  <a:cubicBezTo>
                    <a:pt x="10798" y="6088"/>
                    <a:pt x="9979" y="6273"/>
                    <a:pt x="9240" y="6689"/>
                  </a:cubicBezTo>
                  <a:cubicBezTo>
                    <a:pt x="6739" y="8082"/>
                    <a:pt x="6025" y="8749"/>
                    <a:pt x="6025" y="8749"/>
                  </a:cubicBezTo>
                  <a:cubicBezTo>
                    <a:pt x="6025" y="8749"/>
                    <a:pt x="5894" y="7641"/>
                    <a:pt x="5346" y="7129"/>
                  </a:cubicBezTo>
                  <a:cubicBezTo>
                    <a:pt x="5346" y="7129"/>
                    <a:pt x="13621" y="3331"/>
                    <a:pt x="11311" y="664"/>
                  </a:cubicBezTo>
                  <a:cubicBezTo>
                    <a:pt x="10906" y="198"/>
                    <a:pt x="10341" y="1"/>
                    <a:pt x="96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686375" y="1706975"/>
              <a:ext cx="183400" cy="114275"/>
            </a:xfrm>
            <a:custGeom>
              <a:rect b="b" l="l" r="r" t="t"/>
              <a:pathLst>
                <a:path extrusionOk="0" h="4571" w="7336">
                  <a:moveTo>
                    <a:pt x="6697" y="0"/>
                  </a:moveTo>
                  <a:cubicBezTo>
                    <a:pt x="5771" y="0"/>
                    <a:pt x="3285" y="1082"/>
                    <a:pt x="1775" y="2319"/>
                  </a:cubicBezTo>
                  <a:cubicBezTo>
                    <a:pt x="1" y="3759"/>
                    <a:pt x="84" y="4307"/>
                    <a:pt x="322" y="4545"/>
                  </a:cubicBezTo>
                  <a:cubicBezTo>
                    <a:pt x="339" y="4562"/>
                    <a:pt x="366" y="4570"/>
                    <a:pt x="401" y="4570"/>
                  </a:cubicBezTo>
                  <a:cubicBezTo>
                    <a:pt x="862" y="4570"/>
                    <a:pt x="2810" y="3198"/>
                    <a:pt x="4204" y="2402"/>
                  </a:cubicBezTo>
                  <a:cubicBezTo>
                    <a:pt x="5704" y="1545"/>
                    <a:pt x="7335" y="497"/>
                    <a:pt x="7026" y="104"/>
                  </a:cubicBezTo>
                  <a:cubicBezTo>
                    <a:pt x="6972" y="33"/>
                    <a:pt x="6858" y="0"/>
                    <a:pt x="6697"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656325" y="1827450"/>
              <a:ext cx="22050" cy="22050"/>
            </a:xfrm>
            <a:custGeom>
              <a:rect b="b" l="l" r="r" t="t"/>
              <a:pathLst>
                <a:path extrusionOk="0" h="882" w="882">
                  <a:moveTo>
                    <a:pt x="441" y="0"/>
                  </a:moveTo>
                  <a:cubicBezTo>
                    <a:pt x="203" y="0"/>
                    <a:pt x="0" y="202"/>
                    <a:pt x="0" y="441"/>
                  </a:cubicBezTo>
                  <a:cubicBezTo>
                    <a:pt x="0" y="679"/>
                    <a:pt x="203" y="881"/>
                    <a:pt x="441" y="881"/>
                  </a:cubicBezTo>
                  <a:cubicBezTo>
                    <a:pt x="691" y="881"/>
                    <a:pt x="881" y="679"/>
                    <a:pt x="881" y="441"/>
                  </a:cubicBezTo>
                  <a:cubicBezTo>
                    <a:pt x="881" y="202"/>
                    <a:pt x="691" y="0"/>
                    <a:pt x="441"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15"/>
          <p:cNvSpPr txBox="1"/>
          <p:nvPr>
            <p:ph idx="1" type="subTitle"/>
          </p:nvPr>
        </p:nvSpPr>
        <p:spPr>
          <a:xfrm>
            <a:off x="1279200" y="1423950"/>
            <a:ext cx="6585600" cy="2295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2600">
                <a:solidFill>
                  <a:srgbClr val="FFFFFF"/>
                </a:solidFill>
              </a:defRPr>
            </a:lvl1pPr>
            <a:lvl2pPr lvl="1">
              <a:spcBef>
                <a:spcPts val="0"/>
              </a:spcBef>
              <a:spcAft>
                <a:spcPts val="0"/>
              </a:spcAft>
              <a:buSzPts val="1500"/>
              <a:buNone/>
              <a:defRPr/>
            </a:lvl2pPr>
            <a:lvl3pPr lvl="2">
              <a:spcBef>
                <a:spcPts val="1600"/>
              </a:spcBef>
              <a:spcAft>
                <a:spcPts val="0"/>
              </a:spcAft>
              <a:buSzPts val="1500"/>
              <a:buNone/>
              <a:defRPr/>
            </a:lvl3pPr>
            <a:lvl4pPr lvl="3">
              <a:spcBef>
                <a:spcPts val="1600"/>
              </a:spcBef>
              <a:spcAft>
                <a:spcPts val="0"/>
              </a:spcAft>
              <a:buSzPts val="1500"/>
              <a:buNone/>
              <a:defRPr/>
            </a:lvl4pPr>
            <a:lvl5pPr lvl="4">
              <a:spcBef>
                <a:spcPts val="1600"/>
              </a:spcBef>
              <a:spcAft>
                <a:spcPts val="0"/>
              </a:spcAft>
              <a:buSzPts val="1500"/>
              <a:buNone/>
              <a:defRPr/>
            </a:lvl5pPr>
            <a:lvl6pPr lvl="5">
              <a:spcBef>
                <a:spcPts val="1600"/>
              </a:spcBef>
              <a:spcAft>
                <a:spcPts val="0"/>
              </a:spcAft>
              <a:buSzPts val="15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93" name="Google Shape;293;p15"/>
          <p:cNvSpPr txBox="1"/>
          <p:nvPr>
            <p:ph type="title"/>
          </p:nvPr>
        </p:nvSpPr>
        <p:spPr>
          <a:xfrm>
            <a:off x="3168900" y="3848300"/>
            <a:ext cx="4695900" cy="334500"/>
          </a:xfrm>
          <a:prstGeom prst="rect">
            <a:avLst/>
          </a:prstGeom>
        </p:spPr>
        <p:txBody>
          <a:bodyPr anchorCtr="0" anchor="t" bIns="91425" lIns="91425" spcFirstLastPara="1" rIns="91425" wrap="square" tIns="91425">
            <a:noAutofit/>
          </a:bodyPr>
          <a:lstStyle>
            <a:lvl1pPr lvl="0" algn="r">
              <a:spcBef>
                <a:spcPts val="0"/>
              </a:spcBef>
              <a:spcAft>
                <a:spcPts val="0"/>
              </a:spcAft>
              <a:buSzPts val="2200"/>
              <a:buNone/>
              <a:defRPr sz="2200"/>
            </a:lvl1pPr>
            <a:lvl2pPr lvl="1">
              <a:spcBef>
                <a:spcPts val="0"/>
              </a:spcBef>
              <a:spcAft>
                <a:spcPts val="0"/>
              </a:spcAft>
              <a:buSzPts val="2800"/>
              <a:buNone/>
              <a:defRPr>
                <a:latin typeface="Comfortaa"/>
                <a:ea typeface="Comfortaa"/>
                <a:cs typeface="Comfortaa"/>
                <a:sym typeface="Comfortaa"/>
              </a:defRPr>
            </a:lvl2pPr>
            <a:lvl3pPr lvl="2">
              <a:spcBef>
                <a:spcPts val="0"/>
              </a:spcBef>
              <a:spcAft>
                <a:spcPts val="0"/>
              </a:spcAft>
              <a:buSzPts val="2800"/>
              <a:buNone/>
              <a:defRPr>
                <a:latin typeface="Comfortaa"/>
                <a:ea typeface="Comfortaa"/>
                <a:cs typeface="Comfortaa"/>
                <a:sym typeface="Comfortaa"/>
              </a:defRPr>
            </a:lvl3pPr>
            <a:lvl4pPr lvl="3">
              <a:spcBef>
                <a:spcPts val="0"/>
              </a:spcBef>
              <a:spcAft>
                <a:spcPts val="0"/>
              </a:spcAft>
              <a:buSzPts val="2800"/>
              <a:buNone/>
              <a:defRPr>
                <a:latin typeface="Comfortaa"/>
                <a:ea typeface="Comfortaa"/>
                <a:cs typeface="Comfortaa"/>
                <a:sym typeface="Comfortaa"/>
              </a:defRPr>
            </a:lvl4pPr>
            <a:lvl5pPr lvl="4">
              <a:spcBef>
                <a:spcPts val="0"/>
              </a:spcBef>
              <a:spcAft>
                <a:spcPts val="0"/>
              </a:spcAft>
              <a:buSzPts val="2800"/>
              <a:buNone/>
              <a:defRPr>
                <a:latin typeface="Comfortaa"/>
                <a:ea typeface="Comfortaa"/>
                <a:cs typeface="Comfortaa"/>
                <a:sym typeface="Comfortaa"/>
              </a:defRPr>
            </a:lvl5pPr>
            <a:lvl6pPr lvl="5">
              <a:spcBef>
                <a:spcPts val="0"/>
              </a:spcBef>
              <a:spcAft>
                <a:spcPts val="0"/>
              </a:spcAft>
              <a:buSzPts val="2800"/>
              <a:buNone/>
              <a:defRPr>
                <a:latin typeface="Comfortaa"/>
                <a:ea typeface="Comfortaa"/>
                <a:cs typeface="Comfortaa"/>
                <a:sym typeface="Comfortaa"/>
              </a:defRPr>
            </a:lvl6pPr>
            <a:lvl7pPr lvl="6">
              <a:spcBef>
                <a:spcPts val="0"/>
              </a:spcBef>
              <a:spcAft>
                <a:spcPts val="0"/>
              </a:spcAft>
              <a:buSzPts val="2800"/>
              <a:buNone/>
              <a:defRPr>
                <a:latin typeface="Comfortaa"/>
                <a:ea typeface="Comfortaa"/>
                <a:cs typeface="Comfortaa"/>
                <a:sym typeface="Comfortaa"/>
              </a:defRPr>
            </a:lvl7pPr>
            <a:lvl8pPr lvl="7">
              <a:spcBef>
                <a:spcPts val="0"/>
              </a:spcBef>
              <a:spcAft>
                <a:spcPts val="0"/>
              </a:spcAft>
              <a:buSzPts val="2800"/>
              <a:buNone/>
              <a:defRPr>
                <a:latin typeface="Comfortaa"/>
                <a:ea typeface="Comfortaa"/>
                <a:cs typeface="Comfortaa"/>
                <a:sym typeface="Comfortaa"/>
              </a:defRPr>
            </a:lvl8pPr>
            <a:lvl9pPr lvl="8">
              <a:spcBef>
                <a:spcPts val="0"/>
              </a:spcBef>
              <a:spcAft>
                <a:spcPts val="0"/>
              </a:spcAft>
              <a:buSzPts val="2800"/>
              <a:buNone/>
              <a:defRPr>
                <a:latin typeface="Comfortaa"/>
                <a:ea typeface="Comfortaa"/>
                <a:cs typeface="Comfortaa"/>
                <a:sym typeface="Comfortaa"/>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
    <p:bg>
      <p:bgPr>
        <a:solidFill>
          <a:schemeClr val="lt1"/>
        </a:solidFill>
      </p:bgPr>
    </p:bg>
    <p:spTree>
      <p:nvGrpSpPr>
        <p:cNvPr id="294" name="Shape 294"/>
        <p:cNvGrpSpPr/>
        <p:nvPr/>
      </p:nvGrpSpPr>
      <p:grpSpPr>
        <a:xfrm>
          <a:off x="0" y="0"/>
          <a:ext cx="0" cy="0"/>
          <a:chOff x="0" y="0"/>
          <a:chExt cx="0" cy="0"/>
        </a:xfrm>
      </p:grpSpPr>
      <p:sp>
        <p:nvSpPr>
          <p:cNvPr id="295" name="Google Shape;295;p16"/>
          <p:cNvSpPr/>
          <p:nvPr/>
        </p:nvSpPr>
        <p:spPr>
          <a:xfrm flipH="1" rot="10800000">
            <a:off x="0" y="29"/>
            <a:ext cx="9153602" cy="5610194"/>
          </a:xfrm>
          <a:custGeom>
            <a:rect b="b" l="l" r="r" t="t"/>
            <a:pathLst>
              <a:path extrusionOk="0" h="49441" w="67748">
                <a:moveTo>
                  <a:pt x="40003" y="0"/>
                </a:moveTo>
                <a:cubicBezTo>
                  <a:pt x="36827" y="0"/>
                  <a:pt x="33637" y="786"/>
                  <a:pt x="30707" y="2029"/>
                </a:cubicBezTo>
                <a:cubicBezTo>
                  <a:pt x="27849" y="3232"/>
                  <a:pt x="25075" y="4958"/>
                  <a:pt x="23396" y="7566"/>
                </a:cubicBezTo>
                <a:cubicBezTo>
                  <a:pt x="21503" y="10507"/>
                  <a:pt x="21087" y="14388"/>
                  <a:pt x="18539" y="16769"/>
                </a:cubicBezTo>
                <a:cubicBezTo>
                  <a:pt x="15300" y="19794"/>
                  <a:pt x="9811" y="19305"/>
                  <a:pt x="6644" y="22413"/>
                </a:cubicBezTo>
                <a:cubicBezTo>
                  <a:pt x="4144" y="24866"/>
                  <a:pt x="3894" y="28830"/>
                  <a:pt x="4406" y="32307"/>
                </a:cubicBezTo>
                <a:cubicBezTo>
                  <a:pt x="5144" y="37331"/>
                  <a:pt x="8025" y="48226"/>
                  <a:pt x="1" y="49416"/>
                </a:cubicBezTo>
                <a:cubicBezTo>
                  <a:pt x="5692" y="49428"/>
                  <a:pt x="11383" y="49440"/>
                  <a:pt x="17074" y="49440"/>
                </a:cubicBezTo>
                <a:lnTo>
                  <a:pt x="67747" y="49440"/>
                </a:lnTo>
                <a:cubicBezTo>
                  <a:pt x="62366" y="49440"/>
                  <a:pt x="60449" y="45332"/>
                  <a:pt x="60449" y="40534"/>
                </a:cubicBezTo>
                <a:cubicBezTo>
                  <a:pt x="60449" y="35546"/>
                  <a:pt x="64354" y="31057"/>
                  <a:pt x="63580" y="26068"/>
                </a:cubicBezTo>
                <a:cubicBezTo>
                  <a:pt x="63044" y="22675"/>
                  <a:pt x="60318" y="20329"/>
                  <a:pt x="58472" y="17627"/>
                </a:cubicBezTo>
                <a:cubicBezTo>
                  <a:pt x="56424" y="14638"/>
                  <a:pt x="55079" y="11197"/>
                  <a:pt x="53603" y="7911"/>
                </a:cubicBezTo>
                <a:cubicBezTo>
                  <a:pt x="51817" y="3923"/>
                  <a:pt x="47780" y="1196"/>
                  <a:pt x="43506" y="339"/>
                </a:cubicBezTo>
                <a:cubicBezTo>
                  <a:pt x="42350" y="107"/>
                  <a:pt x="41177" y="0"/>
                  <a:pt x="40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txBox="1"/>
          <p:nvPr>
            <p:ph type="title"/>
          </p:nvPr>
        </p:nvSpPr>
        <p:spPr>
          <a:xfrm>
            <a:off x="723900" y="445025"/>
            <a:ext cx="4516200" cy="654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
        <p:nvSpPr>
          <p:cNvPr id="297" name="Google Shape;297;p16"/>
          <p:cNvSpPr txBox="1"/>
          <p:nvPr>
            <p:ph idx="1" type="subTitle"/>
          </p:nvPr>
        </p:nvSpPr>
        <p:spPr>
          <a:xfrm>
            <a:off x="1088725" y="2571750"/>
            <a:ext cx="1752600" cy="45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Font typeface="Holtwood One SC"/>
              <a:buNone/>
              <a:defRPr sz="2200">
                <a:solidFill>
                  <a:schemeClr val="accent5"/>
                </a:solidFill>
                <a:latin typeface="Fredoka One"/>
                <a:ea typeface="Fredoka One"/>
                <a:cs typeface="Fredoka One"/>
                <a:sym typeface="Fredoka One"/>
              </a:defRPr>
            </a:lvl1pPr>
            <a:lvl2pPr lvl="1">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p:txBody>
      </p:sp>
      <p:sp>
        <p:nvSpPr>
          <p:cNvPr id="298" name="Google Shape;298;p16"/>
          <p:cNvSpPr txBox="1"/>
          <p:nvPr>
            <p:ph idx="2" type="subTitle"/>
          </p:nvPr>
        </p:nvSpPr>
        <p:spPr>
          <a:xfrm>
            <a:off x="3697500" y="2571750"/>
            <a:ext cx="17526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Holtwood One SC"/>
              <a:buNone/>
              <a:defRPr sz="2200">
                <a:solidFill>
                  <a:schemeClr val="accent1"/>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p:txBody>
      </p:sp>
      <p:sp>
        <p:nvSpPr>
          <p:cNvPr id="299" name="Google Shape;299;p16"/>
          <p:cNvSpPr txBox="1"/>
          <p:nvPr>
            <p:ph idx="3" type="subTitle"/>
          </p:nvPr>
        </p:nvSpPr>
        <p:spPr>
          <a:xfrm>
            <a:off x="6302675" y="2571750"/>
            <a:ext cx="17526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p:txBody>
      </p:sp>
      <p:sp>
        <p:nvSpPr>
          <p:cNvPr id="300" name="Google Shape;300;p16"/>
          <p:cNvSpPr txBox="1"/>
          <p:nvPr>
            <p:ph idx="4" type="subTitle"/>
          </p:nvPr>
        </p:nvSpPr>
        <p:spPr>
          <a:xfrm>
            <a:off x="914875" y="3066875"/>
            <a:ext cx="2100300" cy="599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400">
                <a:solidFill>
                  <a:srgbClr val="FFFFFF"/>
                </a:solidFill>
              </a:defRPr>
            </a:lvl1pPr>
            <a:lvl2pPr lvl="1">
              <a:spcBef>
                <a:spcPts val="1600"/>
              </a:spcBef>
              <a:spcAft>
                <a:spcPts val="0"/>
              </a:spcAft>
              <a:buSzPts val="1500"/>
              <a:buNone/>
              <a:defRPr/>
            </a:lvl2pPr>
            <a:lvl3pPr lvl="2">
              <a:spcBef>
                <a:spcPts val="1600"/>
              </a:spcBef>
              <a:spcAft>
                <a:spcPts val="0"/>
              </a:spcAft>
              <a:buSzPts val="1500"/>
              <a:buNone/>
              <a:defRPr/>
            </a:lvl3pPr>
            <a:lvl4pPr lvl="3">
              <a:spcBef>
                <a:spcPts val="1600"/>
              </a:spcBef>
              <a:spcAft>
                <a:spcPts val="0"/>
              </a:spcAft>
              <a:buSzPts val="1500"/>
              <a:buNone/>
              <a:defRPr/>
            </a:lvl4pPr>
            <a:lvl5pPr lvl="4">
              <a:spcBef>
                <a:spcPts val="1600"/>
              </a:spcBef>
              <a:spcAft>
                <a:spcPts val="0"/>
              </a:spcAft>
              <a:buSzPts val="1500"/>
              <a:buNone/>
              <a:defRPr/>
            </a:lvl5pPr>
            <a:lvl6pPr lvl="5">
              <a:spcBef>
                <a:spcPts val="1600"/>
              </a:spcBef>
              <a:spcAft>
                <a:spcPts val="0"/>
              </a:spcAft>
              <a:buSzPts val="15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01" name="Google Shape;301;p16"/>
          <p:cNvSpPr txBox="1"/>
          <p:nvPr>
            <p:ph idx="5" type="subTitle"/>
          </p:nvPr>
        </p:nvSpPr>
        <p:spPr>
          <a:xfrm>
            <a:off x="3521850" y="3066875"/>
            <a:ext cx="2100300" cy="59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2" name="Google Shape;302;p16"/>
          <p:cNvSpPr txBox="1"/>
          <p:nvPr>
            <p:ph idx="6" type="subTitle"/>
          </p:nvPr>
        </p:nvSpPr>
        <p:spPr>
          <a:xfrm>
            <a:off x="6128825" y="3066875"/>
            <a:ext cx="2100300" cy="59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3" name="Google Shape;303;p16"/>
          <p:cNvSpPr/>
          <p:nvPr/>
        </p:nvSpPr>
        <p:spPr>
          <a:xfrm rot="8549447">
            <a:off x="7736841" y="4591614"/>
            <a:ext cx="222571" cy="210618"/>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rot="-7207332">
            <a:off x="760956" y="1824067"/>
            <a:ext cx="231437" cy="219006"/>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_1">
    <p:bg>
      <p:bgPr>
        <a:solidFill>
          <a:schemeClr val="lt1"/>
        </a:solidFill>
      </p:bgPr>
    </p:bg>
    <p:spTree>
      <p:nvGrpSpPr>
        <p:cNvPr id="305" name="Shape 305"/>
        <p:cNvGrpSpPr/>
        <p:nvPr/>
      </p:nvGrpSpPr>
      <p:grpSpPr>
        <a:xfrm>
          <a:off x="0" y="0"/>
          <a:ext cx="0" cy="0"/>
          <a:chOff x="0" y="0"/>
          <a:chExt cx="0" cy="0"/>
        </a:xfrm>
      </p:grpSpPr>
      <p:sp>
        <p:nvSpPr>
          <p:cNvPr id="306" name="Google Shape;306;p17"/>
          <p:cNvSpPr/>
          <p:nvPr/>
        </p:nvSpPr>
        <p:spPr>
          <a:xfrm flipH="1">
            <a:off x="-1072400" y="2061439"/>
            <a:ext cx="3821326" cy="3077949"/>
          </a:xfrm>
          <a:custGeom>
            <a:rect b="b" l="l" r="r" t="t"/>
            <a:pathLst>
              <a:path extrusionOk="0" h="49441" w="67748">
                <a:moveTo>
                  <a:pt x="40003" y="0"/>
                </a:moveTo>
                <a:cubicBezTo>
                  <a:pt x="36827" y="0"/>
                  <a:pt x="33637" y="786"/>
                  <a:pt x="30707" y="2029"/>
                </a:cubicBezTo>
                <a:cubicBezTo>
                  <a:pt x="27849" y="3232"/>
                  <a:pt x="25075" y="4958"/>
                  <a:pt x="23396" y="7566"/>
                </a:cubicBezTo>
                <a:cubicBezTo>
                  <a:pt x="21503" y="10507"/>
                  <a:pt x="21087" y="14388"/>
                  <a:pt x="18539" y="16769"/>
                </a:cubicBezTo>
                <a:cubicBezTo>
                  <a:pt x="15300" y="19794"/>
                  <a:pt x="9811" y="19305"/>
                  <a:pt x="6644" y="22413"/>
                </a:cubicBezTo>
                <a:cubicBezTo>
                  <a:pt x="4144" y="24866"/>
                  <a:pt x="3894" y="28830"/>
                  <a:pt x="4406" y="32307"/>
                </a:cubicBezTo>
                <a:cubicBezTo>
                  <a:pt x="5144" y="37331"/>
                  <a:pt x="8025" y="48226"/>
                  <a:pt x="1" y="49416"/>
                </a:cubicBezTo>
                <a:cubicBezTo>
                  <a:pt x="5692" y="49428"/>
                  <a:pt x="11383" y="49440"/>
                  <a:pt x="17074" y="49440"/>
                </a:cubicBezTo>
                <a:lnTo>
                  <a:pt x="67747" y="49440"/>
                </a:lnTo>
                <a:cubicBezTo>
                  <a:pt x="62366" y="49440"/>
                  <a:pt x="60449" y="45332"/>
                  <a:pt x="60449" y="40534"/>
                </a:cubicBezTo>
                <a:cubicBezTo>
                  <a:pt x="60449" y="35546"/>
                  <a:pt x="64354" y="31057"/>
                  <a:pt x="63580" y="26068"/>
                </a:cubicBezTo>
                <a:cubicBezTo>
                  <a:pt x="63044" y="22675"/>
                  <a:pt x="60318" y="20329"/>
                  <a:pt x="58472" y="17627"/>
                </a:cubicBezTo>
                <a:cubicBezTo>
                  <a:pt x="56424" y="14638"/>
                  <a:pt x="55079" y="11197"/>
                  <a:pt x="53603" y="7911"/>
                </a:cubicBezTo>
                <a:cubicBezTo>
                  <a:pt x="51817" y="3923"/>
                  <a:pt x="47780" y="1196"/>
                  <a:pt x="43506" y="339"/>
                </a:cubicBezTo>
                <a:cubicBezTo>
                  <a:pt x="42350" y="107"/>
                  <a:pt x="41177" y="0"/>
                  <a:pt x="40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flipH="1" rot="10800000">
            <a:off x="2695575" y="35"/>
            <a:ext cx="6448336" cy="2332565"/>
          </a:xfrm>
          <a:custGeom>
            <a:rect b="b" l="l" r="r" t="t"/>
            <a:pathLst>
              <a:path extrusionOk="0" h="34817" w="96251">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txBox="1"/>
          <p:nvPr>
            <p:ph type="title"/>
          </p:nvPr>
        </p:nvSpPr>
        <p:spPr>
          <a:xfrm>
            <a:off x="723900" y="445025"/>
            <a:ext cx="4328100" cy="595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
        <p:nvSpPr>
          <p:cNvPr id="309" name="Google Shape;309;p17"/>
          <p:cNvSpPr txBox="1"/>
          <p:nvPr>
            <p:ph idx="1" type="subTitle"/>
          </p:nvPr>
        </p:nvSpPr>
        <p:spPr>
          <a:xfrm>
            <a:off x="1804607" y="1538300"/>
            <a:ext cx="1657800" cy="457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0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p:txBody>
      </p:sp>
      <p:sp>
        <p:nvSpPr>
          <p:cNvPr id="310" name="Google Shape;310;p17"/>
          <p:cNvSpPr txBox="1"/>
          <p:nvPr>
            <p:ph idx="2" type="subTitle"/>
          </p:nvPr>
        </p:nvSpPr>
        <p:spPr>
          <a:xfrm>
            <a:off x="1806310" y="3195768"/>
            <a:ext cx="1657800" cy="457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000"/>
              <a:buFont typeface="Holtwood One SC"/>
              <a:buNone/>
              <a:defRPr sz="2200">
                <a:solidFill>
                  <a:schemeClr val="accent1"/>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p:txBody>
      </p:sp>
      <p:sp>
        <p:nvSpPr>
          <p:cNvPr id="311" name="Google Shape;311;p17"/>
          <p:cNvSpPr txBox="1"/>
          <p:nvPr>
            <p:ph idx="3" type="subTitle"/>
          </p:nvPr>
        </p:nvSpPr>
        <p:spPr>
          <a:xfrm>
            <a:off x="5677924" y="3195642"/>
            <a:ext cx="16242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p:txBody>
      </p:sp>
      <p:sp>
        <p:nvSpPr>
          <p:cNvPr id="312" name="Google Shape;312;p17"/>
          <p:cNvSpPr txBox="1"/>
          <p:nvPr>
            <p:ph idx="4" type="subTitle"/>
          </p:nvPr>
        </p:nvSpPr>
        <p:spPr>
          <a:xfrm>
            <a:off x="1053525" y="2033425"/>
            <a:ext cx="2411100" cy="58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3" name="Google Shape;313;p17"/>
          <p:cNvSpPr txBox="1"/>
          <p:nvPr>
            <p:ph idx="5" type="subTitle"/>
          </p:nvPr>
        </p:nvSpPr>
        <p:spPr>
          <a:xfrm>
            <a:off x="1053450" y="3690857"/>
            <a:ext cx="2411100" cy="595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4" name="Google Shape;314;p17"/>
          <p:cNvSpPr txBox="1"/>
          <p:nvPr>
            <p:ph idx="6" type="subTitle"/>
          </p:nvPr>
        </p:nvSpPr>
        <p:spPr>
          <a:xfrm>
            <a:off x="5675700" y="3690775"/>
            <a:ext cx="2411100" cy="5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5" name="Google Shape;315;p17"/>
          <p:cNvSpPr txBox="1"/>
          <p:nvPr>
            <p:ph idx="7" type="subTitle"/>
          </p:nvPr>
        </p:nvSpPr>
        <p:spPr>
          <a:xfrm>
            <a:off x="5675700" y="1538300"/>
            <a:ext cx="16242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Holtwood One SC"/>
              <a:buNone/>
              <a:defRPr sz="2200">
                <a:solidFill>
                  <a:schemeClr val="accent1"/>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p:txBody>
      </p:sp>
      <p:sp>
        <p:nvSpPr>
          <p:cNvPr id="316" name="Google Shape;316;p17"/>
          <p:cNvSpPr txBox="1"/>
          <p:nvPr>
            <p:ph idx="8" type="subTitle"/>
          </p:nvPr>
        </p:nvSpPr>
        <p:spPr>
          <a:xfrm>
            <a:off x="5675700" y="2033430"/>
            <a:ext cx="2411100" cy="5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7" name="Google Shape;317;p17"/>
          <p:cNvSpPr/>
          <p:nvPr/>
        </p:nvSpPr>
        <p:spPr>
          <a:xfrm rot="-4086701">
            <a:off x="467197" y="-43100"/>
            <a:ext cx="284297" cy="247096"/>
          </a:xfrm>
          <a:custGeom>
            <a:rect b="b" l="l" r="r" t="t"/>
            <a:pathLst>
              <a:path extrusionOk="0" h="2199" w="2894">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rot="-4086574">
            <a:off x="376761" y="285150"/>
            <a:ext cx="196286" cy="170605"/>
          </a:xfrm>
          <a:custGeom>
            <a:rect b="b" l="l" r="r" t="t"/>
            <a:pathLst>
              <a:path extrusionOk="0" h="2199" w="2894">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rot="-9295189">
            <a:off x="8751585" y="1580481"/>
            <a:ext cx="196285" cy="170604"/>
          </a:xfrm>
          <a:custGeom>
            <a:rect b="b" l="l" r="r" t="t"/>
            <a:pathLst>
              <a:path extrusionOk="0" h="2199" w="2894">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bg>
      <p:bgPr>
        <a:solidFill>
          <a:schemeClr val="lt1"/>
        </a:solidFill>
      </p:bgPr>
    </p:bg>
    <p:spTree>
      <p:nvGrpSpPr>
        <p:cNvPr id="320" name="Shape 320"/>
        <p:cNvGrpSpPr/>
        <p:nvPr/>
      </p:nvGrpSpPr>
      <p:grpSpPr>
        <a:xfrm>
          <a:off x="0" y="0"/>
          <a:ext cx="0" cy="0"/>
          <a:chOff x="0" y="0"/>
          <a:chExt cx="0" cy="0"/>
        </a:xfrm>
      </p:grpSpPr>
      <p:sp>
        <p:nvSpPr>
          <p:cNvPr id="321" name="Google Shape;321;p18"/>
          <p:cNvSpPr/>
          <p:nvPr/>
        </p:nvSpPr>
        <p:spPr>
          <a:xfrm rot="10800000">
            <a:off x="0" y="10"/>
            <a:ext cx="6448336" cy="2332565"/>
          </a:xfrm>
          <a:custGeom>
            <a:rect b="b" l="l" r="r" t="t"/>
            <a:pathLst>
              <a:path extrusionOk="0" h="34817" w="96251">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txBox="1"/>
          <p:nvPr>
            <p:ph hasCustomPrompt="1" type="title"/>
          </p:nvPr>
        </p:nvSpPr>
        <p:spPr>
          <a:xfrm>
            <a:off x="2125088" y="1012225"/>
            <a:ext cx="4890000" cy="68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3" name="Google Shape;323;p18"/>
          <p:cNvSpPr/>
          <p:nvPr/>
        </p:nvSpPr>
        <p:spPr>
          <a:xfrm>
            <a:off x="5886345" y="3291772"/>
            <a:ext cx="3305284" cy="1851735"/>
          </a:xfrm>
          <a:custGeom>
            <a:rect b="b" l="l" r="r" t="t"/>
            <a:pathLst>
              <a:path extrusionOk="0" h="54781" w="97775">
                <a:moveTo>
                  <a:pt x="97774" y="0"/>
                </a:moveTo>
                <a:cubicBezTo>
                  <a:pt x="86952" y="4370"/>
                  <a:pt x="82380" y="20122"/>
                  <a:pt x="76379" y="26634"/>
                </a:cubicBezTo>
                <a:cubicBezTo>
                  <a:pt x="70134" y="33404"/>
                  <a:pt x="56141" y="33809"/>
                  <a:pt x="41131" y="33809"/>
                </a:cubicBezTo>
                <a:cubicBezTo>
                  <a:pt x="39086" y="33809"/>
                  <a:pt x="37023" y="33802"/>
                  <a:pt x="34957" y="33802"/>
                </a:cubicBezTo>
                <a:cubicBezTo>
                  <a:pt x="18836" y="33802"/>
                  <a:pt x="0" y="54781"/>
                  <a:pt x="0" y="54781"/>
                </a:cubicBezTo>
                <a:lnTo>
                  <a:pt x="97774" y="54781"/>
                </a:lnTo>
                <a:lnTo>
                  <a:pt x="97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txBox="1"/>
          <p:nvPr>
            <p:ph idx="1" type="subTitle"/>
          </p:nvPr>
        </p:nvSpPr>
        <p:spPr>
          <a:xfrm>
            <a:off x="2646050" y="1392654"/>
            <a:ext cx="3852000" cy="415500"/>
          </a:xfrm>
          <a:prstGeom prst="rect">
            <a:avLst/>
          </a:prstGeom>
        </p:spPr>
        <p:txBody>
          <a:bodyPr anchorCtr="0" anchor="t" bIns="91425" lIns="91425" spcFirstLastPara="1" rIns="91425" wrap="square" tIns="91425">
            <a:noAutofit/>
          </a:bodyPr>
          <a:lstStyle>
            <a:lvl1pPr lvl="0" algn="ctr">
              <a:spcBef>
                <a:spcPts val="0"/>
              </a:spcBef>
              <a:spcAft>
                <a:spcPts val="0"/>
              </a:spcAft>
              <a:buSzPts val="1500"/>
              <a:buNone/>
              <a:defRPr sz="1400"/>
            </a:lvl1pPr>
            <a:lvl2pPr lvl="1">
              <a:spcBef>
                <a:spcPts val="1600"/>
              </a:spcBef>
              <a:spcAft>
                <a:spcPts val="0"/>
              </a:spcAft>
              <a:buSzPts val="1500"/>
              <a:buNone/>
              <a:defRPr/>
            </a:lvl2pPr>
            <a:lvl3pPr lvl="2">
              <a:spcBef>
                <a:spcPts val="1600"/>
              </a:spcBef>
              <a:spcAft>
                <a:spcPts val="0"/>
              </a:spcAft>
              <a:buSzPts val="1500"/>
              <a:buNone/>
              <a:defRPr/>
            </a:lvl3pPr>
            <a:lvl4pPr lvl="3">
              <a:spcBef>
                <a:spcPts val="1600"/>
              </a:spcBef>
              <a:spcAft>
                <a:spcPts val="0"/>
              </a:spcAft>
              <a:buSzPts val="1500"/>
              <a:buNone/>
              <a:defRPr/>
            </a:lvl4pPr>
            <a:lvl5pPr lvl="4">
              <a:spcBef>
                <a:spcPts val="1600"/>
              </a:spcBef>
              <a:spcAft>
                <a:spcPts val="0"/>
              </a:spcAft>
              <a:buSzPts val="1500"/>
              <a:buNone/>
              <a:defRPr/>
            </a:lvl5pPr>
            <a:lvl6pPr lvl="5">
              <a:spcBef>
                <a:spcPts val="1600"/>
              </a:spcBef>
              <a:spcAft>
                <a:spcPts val="0"/>
              </a:spcAft>
              <a:buSzPts val="15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25" name="Google Shape;325;p18"/>
          <p:cNvSpPr txBox="1"/>
          <p:nvPr>
            <p:ph hasCustomPrompt="1" idx="2" type="title"/>
          </p:nvPr>
        </p:nvSpPr>
        <p:spPr>
          <a:xfrm>
            <a:off x="2125088" y="2130913"/>
            <a:ext cx="4890000" cy="68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6" name="Google Shape;326;p18"/>
          <p:cNvSpPr txBox="1"/>
          <p:nvPr>
            <p:ph idx="3" type="subTitle"/>
          </p:nvPr>
        </p:nvSpPr>
        <p:spPr>
          <a:xfrm>
            <a:off x="1926412" y="2722487"/>
            <a:ext cx="5291100" cy="4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7" name="Google Shape;327;p18"/>
          <p:cNvSpPr txBox="1"/>
          <p:nvPr>
            <p:ph hasCustomPrompt="1" idx="4" type="title"/>
          </p:nvPr>
        </p:nvSpPr>
        <p:spPr>
          <a:xfrm>
            <a:off x="2125088" y="3252575"/>
            <a:ext cx="4890000" cy="68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8" name="Google Shape;328;p18"/>
          <p:cNvSpPr txBox="1"/>
          <p:nvPr>
            <p:ph idx="5" type="subTitle"/>
          </p:nvPr>
        </p:nvSpPr>
        <p:spPr>
          <a:xfrm>
            <a:off x="2645925" y="4077805"/>
            <a:ext cx="3852000" cy="4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9" name="Google Shape;329;p18"/>
          <p:cNvSpPr/>
          <p:nvPr/>
        </p:nvSpPr>
        <p:spPr>
          <a:xfrm rot="-4086701">
            <a:off x="6334597" y="368550"/>
            <a:ext cx="284297" cy="247096"/>
          </a:xfrm>
          <a:custGeom>
            <a:rect b="b" l="l" r="r" t="t"/>
            <a:pathLst>
              <a:path extrusionOk="0" h="2199" w="2894">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rot="-4086806">
            <a:off x="5714244" y="4743979"/>
            <a:ext cx="253090" cy="219962"/>
          </a:xfrm>
          <a:custGeom>
            <a:rect b="b" l="l" r="r" t="t"/>
            <a:pathLst>
              <a:path extrusionOk="0" h="2199" w="2894">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18"/>
          <p:cNvGrpSpPr/>
          <p:nvPr/>
        </p:nvGrpSpPr>
        <p:grpSpPr>
          <a:xfrm rot="-257086">
            <a:off x="8394633" y="614844"/>
            <a:ext cx="439326" cy="477377"/>
            <a:chOff x="1761950" y="1669000"/>
            <a:chExt cx="482700" cy="529100"/>
          </a:xfrm>
        </p:grpSpPr>
        <p:sp>
          <p:nvSpPr>
            <p:cNvPr id="332" name="Google Shape;332;p18"/>
            <p:cNvSpPr/>
            <p:nvPr/>
          </p:nvSpPr>
          <p:spPr>
            <a:xfrm>
              <a:off x="1761950" y="1669000"/>
              <a:ext cx="482700" cy="529100"/>
            </a:xfrm>
            <a:custGeom>
              <a:rect b="b" l="l" r="r" t="t"/>
              <a:pathLst>
                <a:path extrusionOk="0" h="21164" w="19308">
                  <a:moveTo>
                    <a:pt x="8652" y="3590"/>
                  </a:moveTo>
                  <a:cubicBezTo>
                    <a:pt x="9200" y="3590"/>
                    <a:pt x="9762" y="3731"/>
                    <a:pt x="10282" y="4028"/>
                  </a:cubicBezTo>
                  <a:cubicBezTo>
                    <a:pt x="11794" y="4897"/>
                    <a:pt x="12366" y="6767"/>
                    <a:pt x="11532" y="8207"/>
                  </a:cubicBezTo>
                  <a:cubicBezTo>
                    <a:pt x="10983" y="9165"/>
                    <a:pt x="9973" y="9693"/>
                    <a:pt x="8916" y="9693"/>
                  </a:cubicBezTo>
                  <a:cubicBezTo>
                    <a:pt x="8369" y="9693"/>
                    <a:pt x="7809" y="9551"/>
                    <a:pt x="7294" y="9255"/>
                  </a:cubicBezTo>
                  <a:cubicBezTo>
                    <a:pt x="5770" y="8386"/>
                    <a:pt x="5210" y="6517"/>
                    <a:pt x="6043" y="5064"/>
                  </a:cubicBezTo>
                  <a:cubicBezTo>
                    <a:pt x="6592" y="4115"/>
                    <a:pt x="7595" y="3590"/>
                    <a:pt x="8652" y="3590"/>
                  </a:cubicBezTo>
                  <a:close/>
                  <a:moveTo>
                    <a:pt x="8921" y="0"/>
                  </a:moveTo>
                  <a:cubicBezTo>
                    <a:pt x="3425" y="0"/>
                    <a:pt x="1" y="7231"/>
                    <a:pt x="3460" y="11124"/>
                  </a:cubicBezTo>
                  <a:cubicBezTo>
                    <a:pt x="4980" y="12835"/>
                    <a:pt x="6651" y="13348"/>
                    <a:pt x="8108" y="13348"/>
                  </a:cubicBezTo>
                  <a:cubicBezTo>
                    <a:pt x="10292" y="13348"/>
                    <a:pt x="11996" y="12196"/>
                    <a:pt x="11997" y="12196"/>
                  </a:cubicBezTo>
                  <a:lnTo>
                    <a:pt x="11997" y="12196"/>
                  </a:lnTo>
                  <a:cubicBezTo>
                    <a:pt x="11997" y="12196"/>
                    <a:pt x="10818" y="15958"/>
                    <a:pt x="7520" y="16423"/>
                  </a:cubicBezTo>
                  <a:cubicBezTo>
                    <a:pt x="4210" y="16899"/>
                    <a:pt x="1912" y="17518"/>
                    <a:pt x="2305" y="19173"/>
                  </a:cubicBezTo>
                  <a:cubicBezTo>
                    <a:pt x="2626" y="20508"/>
                    <a:pt x="3836" y="21163"/>
                    <a:pt x="5444" y="21163"/>
                  </a:cubicBezTo>
                  <a:cubicBezTo>
                    <a:pt x="8423" y="21163"/>
                    <a:pt x="12767" y="18912"/>
                    <a:pt x="15342" y="14565"/>
                  </a:cubicBezTo>
                  <a:cubicBezTo>
                    <a:pt x="19307" y="7874"/>
                    <a:pt x="17033" y="1873"/>
                    <a:pt x="10592" y="218"/>
                  </a:cubicBezTo>
                  <a:cubicBezTo>
                    <a:pt x="10018" y="69"/>
                    <a:pt x="9460" y="0"/>
                    <a:pt x="8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2046075" y="2061100"/>
              <a:ext cx="36350" cy="36050"/>
            </a:xfrm>
            <a:custGeom>
              <a:rect b="b" l="l" r="r" t="t"/>
              <a:pathLst>
                <a:path extrusionOk="0" h="1442" w="1454">
                  <a:moveTo>
                    <a:pt x="727" y="0"/>
                  </a:moveTo>
                  <a:cubicBezTo>
                    <a:pt x="322" y="0"/>
                    <a:pt x="1" y="322"/>
                    <a:pt x="1" y="727"/>
                  </a:cubicBezTo>
                  <a:cubicBezTo>
                    <a:pt x="1" y="1120"/>
                    <a:pt x="322" y="1441"/>
                    <a:pt x="727" y="1441"/>
                  </a:cubicBezTo>
                  <a:cubicBezTo>
                    <a:pt x="1132" y="1441"/>
                    <a:pt x="1453" y="1120"/>
                    <a:pt x="1453" y="727"/>
                  </a:cubicBezTo>
                  <a:cubicBezTo>
                    <a:pt x="1453" y="322"/>
                    <a:pt x="1132" y="0"/>
                    <a:pt x="7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1866425" y="2108000"/>
              <a:ext cx="179675" cy="64750"/>
            </a:xfrm>
            <a:custGeom>
              <a:rect b="b" l="l" r="r" t="t"/>
              <a:pathLst>
                <a:path extrusionOk="0" h="2590" w="7187">
                  <a:moveTo>
                    <a:pt x="6473" y="0"/>
                  </a:moveTo>
                  <a:cubicBezTo>
                    <a:pt x="5731" y="0"/>
                    <a:pt x="4264" y="1127"/>
                    <a:pt x="2950" y="1127"/>
                  </a:cubicBezTo>
                  <a:cubicBezTo>
                    <a:pt x="2917" y="1127"/>
                    <a:pt x="2885" y="1126"/>
                    <a:pt x="2853" y="1125"/>
                  </a:cubicBezTo>
                  <a:cubicBezTo>
                    <a:pt x="2772" y="1122"/>
                    <a:pt x="2693" y="1120"/>
                    <a:pt x="2615" y="1120"/>
                  </a:cubicBezTo>
                  <a:cubicBezTo>
                    <a:pt x="1103" y="1120"/>
                    <a:pt x="0" y="1654"/>
                    <a:pt x="555" y="2220"/>
                  </a:cubicBezTo>
                  <a:cubicBezTo>
                    <a:pt x="816" y="2482"/>
                    <a:pt x="1430" y="2589"/>
                    <a:pt x="2132" y="2589"/>
                  </a:cubicBezTo>
                  <a:cubicBezTo>
                    <a:pt x="3028" y="2589"/>
                    <a:pt x="4069" y="2414"/>
                    <a:pt x="4710" y="2161"/>
                  </a:cubicBezTo>
                  <a:cubicBezTo>
                    <a:pt x="5853" y="1708"/>
                    <a:pt x="7187" y="756"/>
                    <a:pt x="6853" y="196"/>
                  </a:cubicBezTo>
                  <a:cubicBezTo>
                    <a:pt x="6770" y="57"/>
                    <a:pt x="6640" y="0"/>
                    <a:pt x="64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18"/>
          <p:cNvGrpSpPr/>
          <p:nvPr/>
        </p:nvGrpSpPr>
        <p:grpSpPr>
          <a:xfrm rot="651154">
            <a:off x="7391679" y="64257"/>
            <a:ext cx="754008" cy="752906"/>
            <a:chOff x="345025" y="221948"/>
            <a:chExt cx="1016224" cy="1014094"/>
          </a:xfrm>
        </p:grpSpPr>
        <p:sp>
          <p:nvSpPr>
            <p:cNvPr id="336" name="Google Shape;336;p18"/>
            <p:cNvSpPr/>
            <p:nvPr/>
          </p:nvSpPr>
          <p:spPr>
            <a:xfrm rot="3022827">
              <a:off x="496652" y="364477"/>
              <a:ext cx="712970" cy="729036"/>
            </a:xfrm>
            <a:custGeom>
              <a:rect b="b" l="l" r="r" t="t"/>
              <a:pathLst>
                <a:path extrusionOk="0" h="16654" w="16287">
                  <a:moveTo>
                    <a:pt x="6602" y="1"/>
                  </a:moveTo>
                  <a:cubicBezTo>
                    <a:pt x="4440" y="1"/>
                    <a:pt x="2474" y="1200"/>
                    <a:pt x="1536" y="2842"/>
                  </a:cubicBezTo>
                  <a:cubicBezTo>
                    <a:pt x="0" y="5533"/>
                    <a:pt x="310" y="8021"/>
                    <a:pt x="1917" y="8473"/>
                  </a:cubicBezTo>
                  <a:cubicBezTo>
                    <a:pt x="2144" y="8536"/>
                    <a:pt x="2350" y="8566"/>
                    <a:pt x="2539" y="8566"/>
                  </a:cubicBezTo>
                  <a:cubicBezTo>
                    <a:pt x="4027" y="8566"/>
                    <a:pt x="4420" y="6743"/>
                    <a:pt x="4906" y="5211"/>
                  </a:cubicBezTo>
                  <a:cubicBezTo>
                    <a:pt x="5274" y="4041"/>
                    <a:pt x="5978" y="3410"/>
                    <a:pt x="6827" y="3410"/>
                  </a:cubicBezTo>
                  <a:cubicBezTo>
                    <a:pt x="7239" y="3410"/>
                    <a:pt x="7685" y="3558"/>
                    <a:pt x="8144" y="3866"/>
                  </a:cubicBezTo>
                  <a:cubicBezTo>
                    <a:pt x="9549" y="4818"/>
                    <a:pt x="8168" y="8938"/>
                    <a:pt x="7013" y="11057"/>
                  </a:cubicBezTo>
                  <a:cubicBezTo>
                    <a:pt x="5858" y="13165"/>
                    <a:pt x="5037" y="16605"/>
                    <a:pt x="7894" y="16653"/>
                  </a:cubicBezTo>
                  <a:cubicBezTo>
                    <a:pt x="7908" y="16653"/>
                    <a:pt x="7922" y="16653"/>
                    <a:pt x="7936" y="16653"/>
                  </a:cubicBezTo>
                  <a:cubicBezTo>
                    <a:pt x="10817" y="16653"/>
                    <a:pt x="16286" y="11800"/>
                    <a:pt x="15883" y="10378"/>
                  </a:cubicBezTo>
                  <a:cubicBezTo>
                    <a:pt x="15623" y="9451"/>
                    <a:pt x="14750" y="9032"/>
                    <a:pt x="13847" y="9032"/>
                  </a:cubicBezTo>
                  <a:cubicBezTo>
                    <a:pt x="13348" y="9032"/>
                    <a:pt x="12839" y="9160"/>
                    <a:pt x="12419" y="9402"/>
                  </a:cubicBezTo>
                  <a:cubicBezTo>
                    <a:pt x="11668" y="9855"/>
                    <a:pt x="11014" y="10438"/>
                    <a:pt x="10490" y="11140"/>
                  </a:cubicBezTo>
                  <a:cubicBezTo>
                    <a:pt x="10490" y="11140"/>
                    <a:pt x="14157" y="4675"/>
                    <a:pt x="10764" y="1663"/>
                  </a:cubicBezTo>
                  <a:cubicBezTo>
                    <a:pt x="9441" y="489"/>
                    <a:pt x="7982" y="1"/>
                    <a:pt x="6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rot="3022827">
              <a:off x="774226" y="318054"/>
              <a:ext cx="184557" cy="226056"/>
            </a:xfrm>
            <a:custGeom>
              <a:rect b="b" l="l" r="r" t="t"/>
              <a:pathLst>
                <a:path extrusionOk="0" h="5164" w="4216">
                  <a:moveTo>
                    <a:pt x="3680" y="0"/>
                  </a:moveTo>
                  <a:cubicBezTo>
                    <a:pt x="3129" y="0"/>
                    <a:pt x="1983" y="685"/>
                    <a:pt x="1286" y="1779"/>
                  </a:cubicBezTo>
                  <a:cubicBezTo>
                    <a:pt x="429" y="3112"/>
                    <a:pt x="1" y="4887"/>
                    <a:pt x="715" y="5148"/>
                  </a:cubicBezTo>
                  <a:cubicBezTo>
                    <a:pt x="742" y="5159"/>
                    <a:pt x="768" y="5163"/>
                    <a:pt x="794" y="5163"/>
                  </a:cubicBezTo>
                  <a:cubicBezTo>
                    <a:pt x="1353" y="5163"/>
                    <a:pt x="1689" y="2929"/>
                    <a:pt x="2406" y="2053"/>
                  </a:cubicBezTo>
                  <a:cubicBezTo>
                    <a:pt x="3156" y="1124"/>
                    <a:pt x="4215" y="529"/>
                    <a:pt x="3953" y="112"/>
                  </a:cubicBezTo>
                  <a:cubicBezTo>
                    <a:pt x="3902" y="36"/>
                    <a:pt x="3807" y="0"/>
                    <a:pt x="3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rot="3022827">
              <a:off x="1023192" y="438639"/>
              <a:ext cx="36027" cy="35983"/>
            </a:xfrm>
            <a:custGeom>
              <a:rect b="b" l="l" r="r" t="t"/>
              <a:pathLst>
                <a:path extrusionOk="0" h="822" w="823">
                  <a:moveTo>
                    <a:pt x="405" y="0"/>
                  </a:moveTo>
                  <a:cubicBezTo>
                    <a:pt x="179" y="0"/>
                    <a:pt x="1" y="191"/>
                    <a:pt x="1" y="417"/>
                  </a:cubicBezTo>
                  <a:cubicBezTo>
                    <a:pt x="1" y="643"/>
                    <a:pt x="179" y="822"/>
                    <a:pt x="405" y="822"/>
                  </a:cubicBezTo>
                  <a:cubicBezTo>
                    <a:pt x="632" y="822"/>
                    <a:pt x="822" y="643"/>
                    <a:pt x="822" y="417"/>
                  </a:cubicBezTo>
                  <a:cubicBezTo>
                    <a:pt x="822" y="191"/>
                    <a:pt x="632" y="0"/>
                    <a:pt x="4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18"/>
          <p:cNvGrpSpPr/>
          <p:nvPr/>
        </p:nvGrpSpPr>
        <p:grpSpPr>
          <a:xfrm rot="-1928199">
            <a:off x="7753170" y="1239521"/>
            <a:ext cx="732066" cy="749458"/>
            <a:chOff x="2797650" y="3803725"/>
            <a:chExt cx="787175" cy="819250"/>
          </a:xfrm>
        </p:grpSpPr>
        <p:sp>
          <p:nvSpPr>
            <p:cNvPr id="340" name="Google Shape;340;p18"/>
            <p:cNvSpPr/>
            <p:nvPr/>
          </p:nvSpPr>
          <p:spPr>
            <a:xfrm>
              <a:off x="2797650" y="3803725"/>
              <a:ext cx="787175" cy="819250"/>
            </a:xfrm>
            <a:custGeom>
              <a:rect b="b" l="l" r="r" t="t"/>
              <a:pathLst>
                <a:path extrusionOk="0" h="32770" w="31487">
                  <a:moveTo>
                    <a:pt x="19368" y="5206"/>
                  </a:moveTo>
                  <a:cubicBezTo>
                    <a:pt x="20885" y="5206"/>
                    <a:pt x="22337" y="6384"/>
                    <a:pt x="22337" y="8157"/>
                  </a:cubicBezTo>
                  <a:cubicBezTo>
                    <a:pt x="22337" y="9788"/>
                    <a:pt x="21015" y="11110"/>
                    <a:pt x="19384" y="11110"/>
                  </a:cubicBezTo>
                  <a:lnTo>
                    <a:pt x="19372" y="11110"/>
                  </a:lnTo>
                  <a:cubicBezTo>
                    <a:pt x="16741" y="11098"/>
                    <a:pt x="15443" y="7919"/>
                    <a:pt x="17301" y="6074"/>
                  </a:cubicBezTo>
                  <a:cubicBezTo>
                    <a:pt x="17904" y="5474"/>
                    <a:pt x="18644" y="5206"/>
                    <a:pt x="19368" y="5206"/>
                  </a:cubicBezTo>
                  <a:close/>
                  <a:moveTo>
                    <a:pt x="14622" y="16964"/>
                  </a:moveTo>
                  <a:cubicBezTo>
                    <a:pt x="15232" y="16964"/>
                    <a:pt x="15847" y="17082"/>
                    <a:pt x="16431" y="17325"/>
                  </a:cubicBezTo>
                  <a:cubicBezTo>
                    <a:pt x="18217" y="18063"/>
                    <a:pt x="19372" y="19802"/>
                    <a:pt x="19372" y="21730"/>
                  </a:cubicBezTo>
                  <a:cubicBezTo>
                    <a:pt x="19372" y="24362"/>
                    <a:pt x="17241" y="26493"/>
                    <a:pt x="14610" y="26493"/>
                  </a:cubicBezTo>
                  <a:cubicBezTo>
                    <a:pt x="12681" y="26493"/>
                    <a:pt x="10943" y="25326"/>
                    <a:pt x="10216" y="23552"/>
                  </a:cubicBezTo>
                  <a:cubicBezTo>
                    <a:pt x="9478" y="21766"/>
                    <a:pt x="9883" y="19718"/>
                    <a:pt x="11240" y="18361"/>
                  </a:cubicBezTo>
                  <a:cubicBezTo>
                    <a:pt x="12158" y="17451"/>
                    <a:pt x="13381" y="16964"/>
                    <a:pt x="14622" y="16964"/>
                  </a:cubicBezTo>
                  <a:close/>
                  <a:moveTo>
                    <a:pt x="19725" y="1"/>
                  </a:moveTo>
                  <a:cubicBezTo>
                    <a:pt x="19020" y="1"/>
                    <a:pt x="18278" y="84"/>
                    <a:pt x="17503" y="263"/>
                  </a:cubicBezTo>
                  <a:cubicBezTo>
                    <a:pt x="7323" y="2621"/>
                    <a:pt x="10812" y="12110"/>
                    <a:pt x="10812" y="12110"/>
                  </a:cubicBezTo>
                  <a:cubicBezTo>
                    <a:pt x="7811" y="12336"/>
                    <a:pt x="1" y="18694"/>
                    <a:pt x="4632" y="27291"/>
                  </a:cubicBezTo>
                  <a:cubicBezTo>
                    <a:pt x="6708" y="31143"/>
                    <a:pt x="10415" y="32769"/>
                    <a:pt x="14135" y="32769"/>
                  </a:cubicBezTo>
                  <a:cubicBezTo>
                    <a:pt x="18716" y="32769"/>
                    <a:pt x="23317" y="30304"/>
                    <a:pt x="24921" y="26493"/>
                  </a:cubicBezTo>
                  <a:cubicBezTo>
                    <a:pt x="27826" y="19587"/>
                    <a:pt x="23885" y="14884"/>
                    <a:pt x="23885" y="14884"/>
                  </a:cubicBezTo>
                  <a:cubicBezTo>
                    <a:pt x="31486" y="12321"/>
                    <a:pt x="28294" y="1"/>
                    <a:pt x="197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3095025" y="3993950"/>
              <a:ext cx="52100" cy="52425"/>
            </a:xfrm>
            <a:custGeom>
              <a:rect b="b" l="l" r="r" t="t"/>
              <a:pathLst>
                <a:path extrusionOk="0" h="2097" w="2084">
                  <a:moveTo>
                    <a:pt x="1048" y="1"/>
                  </a:moveTo>
                  <a:cubicBezTo>
                    <a:pt x="465" y="1"/>
                    <a:pt x="0" y="465"/>
                    <a:pt x="0" y="1048"/>
                  </a:cubicBezTo>
                  <a:cubicBezTo>
                    <a:pt x="0" y="1620"/>
                    <a:pt x="465" y="2096"/>
                    <a:pt x="1048" y="2096"/>
                  </a:cubicBezTo>
                  <a:cubicBezTo>
                    <a:pt x="1619" y="2096"/>
                    <a:pt x="2084" y="1620"/>
                    <a:pt x="2084" y="1048"/>
                  </a:cubicBezTo>
                  <a:cubicBezTo>
                    <a:pt x="2084" y="465"/>
                    <a:pt x="1619" y="1"/>
                    <a:pt x="10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2908675" y="4172500"/>
              <a:ext cx="142325" cy="208700"/>
            </a:xfrm>
            <a:custGeom>
              <a:rect b="b" l="l" r="r" t="t"/>
              <a:pathLst>
                <a:path extrusionOk="0" h="8348" w="5693">
                  <a:moveTo>
                    <a:pt x="4297" y="1"/>
                  </a:moveTo>
                  <a:cubicBezTo>
                    <a:pt x="3111" y="1"/>
                    <a:pt x="1775" y="1987"/>
                    <a:pt x="1025" y="4170"/>
                  </a:cubicBezTo>
                  <a:cubicBezTo>
                    <a:pt x="239" y="6456"/>
                    <a:pt x="1" y="8110"/>
                    <a:pt x="882" y="8325"/>
                  </a:cubicBezTo>
                  <a:cubicBezTo>
                    <a:pt x="951" y="8340"/>
                    <a:pt x="1015" y="8348"/>
                    <a:pt x="1075" y="8348"/>
                  </a:cubicBezTo>
                  <a:cubicBezTo>
                    <a:pt x="2349" y="8348"/>
                    <a:pt x="1783" y="4988"/>
                    <a:pt x="2966" y="3658"/>
                  </a:cubicBezTo>
                  <a:cubicBezTo>
                    <a:pt x="4204" y="2265"/>
                    <a:pt x="5692" y="217"/>
                    <a:pt x="4466" y="14"/>
                  </a:cubicBezTo>
                  <a:cubicBezTo>
                    <a:pt x="4410" y="5"/>
                    <a:pt x="4354" y="1"/>
                    <a:pt x="42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3101875" y="3858125"/>
              <a:ext cx="155675" cy="104675"/>
            </a:xfrm>
            <a:custGeom>
              <a:rect b="b" l="l" r="r" t="t"/>
              <a:pathLst>
                <a:path extrusionOk="0" h="4187" w="6227">
                  <a:moveTo>
                    <a:pt x="5196" y="1"/>
                  </a:moveTo>
                  <a:cubicBezTo>
                    <a:pt x="4415" y="1"/>
                    <a:pt x="3142" y="589"/>
                    <a:pt x="2179" y="1362"/>
                  </a:cubicBezTo>
                  <a:cubicBezTo>
                    <a:pt x="845" y="2409"/>
                    <a:pt x="0" y="3838"/>
                    <a:pt x="714" y="4148"/>
                  </a:cubicBezTo>
                  <a:cubicBezTo>
                    <a:pt x="776" y="4174"/>
                    <a:pt x="835" y="4186"/>
                    <a:pt x="892" y="4186"/>
                  </a:cubicBezTo>
                  <a:cubicBezTo>
                    <a:pt x="1587" y="4186"/>
                    <a:pt x="2016" y="2368"/>
                    <a:pt x="3512" y="1862"/>
                  </a:cubicBezTo>
                  <a:cubicBezTo>
                    <a:pt x="5144" y="1326"/>
                    <a:pt x="6227" y="945"/>
                    <a:pt x="5822" y="266"/>
                  </a:cubicBezTo>
                  <a:cubicBezTo>
                    <a:pt x="5709" y="82"/>
                    <a:pt x="5487" y="1"/>
                    <a:pt x="51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bg>
      <p:bgPr>
        <a:solidFill>
          <a:schemeClr val="lt1"/>
        </a:solidFill>
      </p:bgPr>
    </p:bg>
    <p:spTree>
      <p:nvGrpSpPr>
        <p:cNvPr id="344" name="Shape 344"/>
        <p:cNvGrpSpPr/>
        <p:nvPr/>
      </p:nvGrpSpPr>
      <p:grpSpPr>
        <a:xfrm>
          <a:off x="0" y="0"/>
          <a:ext cx="0" cy="0"/>
          <a:chOff x="0" y="0"/>
          <a:chExt cx="0" cy="0"/>
        </a:xfrm>
      </p:grpSpPr>
      <p:sp>
        <p:nvSpPr>
          <p:cNvPr id="345" name="Google Shape;345;p19"/>
          <p:cNvSpPr/>
          <p:nvPr/>
        </p:nvSpPr>
        <p:spPr>
          <a:xfrm flipH="1">
            <a:off x="-5" y="3291772"/>
            <a:ext cx="3305284" cy="1851735"/>
          </a:xfrm>
          <a:custGeom>
            <a:rect b="b" l="l" r="r" t="t"/>
            <a:pathLst>
              <a:path extrusionOk="0" h="54781" w="97775">
                <a:moveTo>
                  <a:pt x="97774" y="0"/>
                </a:moveTo>
                <a:cubicBezTo>
                  <a:pt x="86952" y="4370"/>
                  <a:pt x="82380" y="20122"/>
                  <a:pt x="76379" y="26634"/>
                </a:cubicBezTo>
                <a:cubicBezTo>
                  <a:pt x="70134" y="33404"/>
                  <a:pt x="56141" y="33809"/>
                  <a:pt x="41131" y="33809"/>
                </a:cubicBezTo>
                <a:cubicBezTo>
                  <a:pt x="39086" y="33809"/>
                  <a:pt x="37023" y="33802"/>
                  <a:pt x="34957" y="33802"/>
                </a:cubicBezTo>
                <a:cubicBezTo>
                  <a:pt x="18836" y="33802"/>
                  <a:pt x="0" y="54781"/>
                  <a:pt x="0" y="54781"/>
                </a:cubicBezTo>
                <a:lnTo>
                  <a:pt x="97774" y="54781"/>
                </a:lnTo>
                <a:lnTo>
                  <a:pt x="97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txBox="1"/>
          <p:nvPr>
            <p:ph idx="1" type="subTitle"/>
          </p:nvPr>
        </p:nvSpPr>
        <p:spPr>
          <a:xfrm>
            <a:off x="1022050" y="1800225"/>
            <a:ext cx="17526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p:txBody>
      </p:sp>
      <p:sp>
        <p:nvSpPr>
          <p:cNvPr id="347" name="Google Shape;347;p19"/>
          <p:cNvSpPr txBox="1"/>
          <p:nvPr>
            <p:ph idx="2" type="subTitle"/>
          </p:nvPr>
        </p:nvSpPr>
        <p:spPr>
          <a:xfrm>
            <a:off x="3697500" y="1800225"/>
            <a:ext cx="17526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Holtwood One SC"/>
              <a:buNone/>
              <a:defRPr sz="2200">
                <a:solidFill>
                  <a:schemeClr val="accent1"/>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p:txBody>
      </p:sp>
      <p:sp>
        <p:nvSpPr>
          <p:cNvPr id="348" name="Google Shape;348;p19"/>
          <p:cNvSpPr/>
          <p:nvPr/>
        </p:nvSpPr>
        <p:spPr>
          <a:xfrm rot="10800000">
            <a:off x="4695817" y="-74854"/>
            <a:ext cx="4524383" cy="5293217"/>
          </a:xfrm>
          <a:custGeom>
            <a:rect b="b" l="l" r="r" t="t"/>
            <a:pathLst>
              <a:path extrusionOk="0" h="46052" w="39363">
                <a:moveTo>
                  <a:pt x="795" y="1"/>
                </a:moveTo>
                <a:cubicBezTo>
                  <a:pt x="713" y="1"/>
                  <a:pt x="630" y="28"/>
                  <a:pt x="560" y="78"/>
                </a:cubicBezTo>
                <a:cubicBezTo>
                  <a:pt x="0" y="555"/>
                  <a:pt x="274" y="3007"/>
                  <a:pt x="274" y="3722"/>
                </a:cubicBezTo>
                <a:lnTo>
                  <a:pt x="274" y="45941"/>
                </a:lnTo>
                <a:lnTo>
                  <a:pt x="334" y="45941"/>
                </a:lnTo>
                <a:lnTo>
                  <a:pt x="17407" y="45917"/>
                </a:lnTo>
                <a:lnTo>
                  <a:pt x="29647" y="45905"/>
                </a:lnTo>
                <a:cubicBezTo>
                  <a:pt x="29685" y="45905"/>
                  <a:pt x="29722" y="45905"/>
                  <a:pt x="29760" y="45905"/>
                </a:cubicBezTo>
                <a:cubicBezTo>
                  <a:pt x="31414" y="45905"/>
                  <a:pt x="33224" y="46051"/>
                  <a:pt x="34997" y="46051"/>
                </a:cubicBezTo>
                <a:cubicBezTo>
                  <a:pt x="36273" y="46051"/>
                  <a:pt x="37530" y="45976"/>
                  <a:pt x="38696" y="45715"/>
                </a:cubicBezTo>
                <a:cubicBezTo>
                  <a:pt x="39362" y="45572"/>
                  <a:pt x="38696" y="40143"/>
                  <a:pt x="38600" y="39559"/>
                </a:cubicBezTo>
                <a:cubicBezTo>
                  <a:pt x="38255" y="37166"/>
                  <a:pt x="37457" y="34725"/>
                  <a:pt x="35457" y="33213"/>
                </a:cubicBezTo>
                <a:cubicBezTo>
                  <a:pt x="33540" y="31773"/>
                  <a:pt x="31028" y="31523"/>
                  <a:pt x="28659" y="31166"/>
                </a:cubicBezTo>
                <a:cubicBezTo>
                  <a:pt x="26051" y="30761"/>
                  <a:pt x="23444" y="30153"/>
                  <a:pt x="21110" y="28939"/>
                </a:cubicBezTo>
                <a:cubicBezTo>
                  <a:pt x="18777" y="27713"/>
                  <a:pt x="16717" y="25843"/>
                  <a:pt x="15681" y="23403"/>
                </a:cubicBezTo>
                <a:cubicBezTo>
                  <a:pt x="14645" y="20950"/>
                  <a:pt x="14728" y="18188"/>
                  <a:pt x="14264" y="15580"/>
                </a:cubicBezTo>
                <a:cubicBezTo>
                  <a:pt x="12966" y="8222"/>
                  <a:pt x="7418" y="3257"/>
                  <a:pt x="1001" y="66"/>
                </a:cubicBezTo>
                <a:cubicBezTo>
                  <a:pt x="939" y="22"/>
                  <a:pt x="867" y="1"/>
                  <a:pt x="7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txBox="1"/>
          <p:nvPr>
            <p:ph idx="3" type="subTitle"/>
          </p:nvPr>
        </p:nvSpPr>
        <p:spPr>
          <a:xfrm>
            <a:off x="6369350" y="1800225"/>
            <a:ext cx="17526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p:txBody>
      </p:sp>
      <p:sp>
        <p:nvSpPr>
          <p:cNvPr id="350" name="Google Shape;350;p19"/>
          <p:cNvSpPr txBox="1"/>
          <p:nvPr>
            <p:ph idx="4" type="subTitle"/>
          </p:nvPr>
        </p:nvSpPr>
        <p:spPr>
          <a:xfrm>
            <a:off x="723875" y="2200100"/>
            <a:ext cx="2357700" cy="65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1" name="Google Shape;351;p19"/>
          <p:cNvSpPr txBox="1"/>
          <p:nvPr>
            <p:ph idx="5" type="subTitle"/>
          </p:nvPr>
        </p:nvSpPr>
        <p:spPr>
          <a:xfrm>
            <a:off x="3393873" y="2200100"/>
            <a:ext cx="2357700" cy="65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 name="Google Shape;352;p19"/>
          <p:cNvSpPr txBox="1"/>
          <p:nvPr>
            <p:ph idx="6" type="subTitle"/>
          </p:nvPr>
        </p:nvSpPr>
        <p:spPr>
          <a:xfrm>
            <a:off x="6063872" y="2200100"/>
            <a:ext cx="2357700" cy="65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solidFill>
                  <a:schemeClr val="accent4"/>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3" name="Google Shape;353;p19"/>
          <p:cNvSpPr txBox="1"/>
          <p:nvPr>
            <p:ph idx="7" type="subTitle"/>
          </p:nvPr>
        </p:nvSpPr>
        <p:spPr>
          <a:xfrm>
            <a:off x="1023850" y="3619381"/>
            <a:ext cx="17526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Holtwood One SC"/>
              <a:buNone/>
              <a:defRPr sz="2200">
                <a:solidFill>
                  <a:schemeClr val="accent1"/>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p:txBody>
      </p:sp>
      <p:sp>
        <p:nvSpPr>
          <p:cNvPr id="354" name="Google Shape;354;p19"/>
          <p:cNvSpPr txBox="1"/>
          <p:nvPr>
            <p:ph idx="8" type="subTitle"/>
          </p:nvPr>
        </p:nvSpPr>
        <p:spPr>
          <a:xfrm>
            <a:off x="3699300" y="3619381"/>
            <a:ext cx="17526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p:txBody>
      </p:sp>
      <p:sp>
        <p:nvSpPr>
          <p:cNvPr id="355" name="Google Shape;355;p19"/>
          <p:cNvSpPr txBox="1"/>
          <p:nvPr>
            <p:ph idx="9" type="subTitle"/>
          </p:nvPr>
        </p:nvSpPr>
        <p:spPr>
          <a:xfrm>
            <a:off x="6371150" y="3619381"/>
            <a:ext cx="17526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Holtwood One SC"/>
              <a:buNone/>
              <a:defRPr sz="2200">
                <a:solidFill>
                  <a:schemeClr val="accent1"/>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p:txBody>
      </p:sp>
      <p:sp>
        <p:nvSpPr>
          <p:cNvPr id="356" name="Google Shape;356;p19"/>
          <p:cNvSpPr txBox="1"/>
          <p:nvPr>
            <p:ph idx="13" type="subTitle"/>
          </p:nvPr>
        </p:nvSpPr>
        <p:spPr>
          <a:xfrm>
            <a:off x="725900" y="4019256"/>
            <a:ext cx="2357700" cy="65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7" name="Google Shape;357;p19"/>
          <p:cNvSpPr txBox="1"/>
          <p:nvPr>
            <p:ph idx="14" type="subTitle"/>
          </p:nvPr>
        </p:nvSpPr>
        <p:spPr>
          <a:xfrm>
            <a:off x="3395890" y="4019256"/>
            <a:ext cx="2357700" cy="65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8" name="Google Shape;358;p19"/>
          <p:cNvSpPr txBox="1"/>
          <p:nvPr>
            <p:ph idx="15" type="subTitle"/>
          </p:nvPr>
        </p:nvSpPr>
        <p:spPr>
          <a:xfrm>
            <a:off x="6065879" y="4019256"/>
            <a:ext cx="2357700" cy="65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9" name="Google Shape;359;p19"/>
          <p:cNvSpPr txBox="1"/>
          <p:nvPr>
            <p:ph type="title"/>
          </p:nvPr>
        </p:nvSpPr>
        <p:spPr>
          <a:xfrm>
            <a:off x="723900" y="445025"/>
            <a:ext cx="6872700" cy="62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
        <p:nvSpPr>
          <p:cNvPr id="360" name="Google Shape;360;p19"/>
          <p:cNvSpPr/>
          <p:nvPr/>
        </p:nvSpPr>
        <p:spPr>
          <a:xfrm rot="-4086701">
            <a:off x="152872" y="3049675"/>
            <a:ext cx="284297" cy="247096"/>
          </a:xfrm>
          <a:custGeom>
            <a:rect b="b" l="l" r="r" t="t"/>
            <a:pathLst>
              <a:path extrusionOk="0" h="2199" w="2894">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rot="-4086701">
            <a:off x="8563447" y="254250"/>
            <a:ext cx="284297" cy="247096"/>
          </a:xfrm>
          <a:custGeom>
            <a:rect b="b" l="l" r="r" t="t"/>
            <a:pathLst>
              <a:path extrusionOk="0" h="2199" w="2894">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
    <p:spTree>
      <p:nvGrpSpPr>
        <p:cNvPr id="362" name="Shape 362"/>
        <p:cNvGrpSpPr/>
        <p:nvPr/>
      </p:nvGrpSpPr>
      <p:grpSpPr>
        <a:xfrm>
          <a:off x="0" y="0"/>
          <a:ext cx="0" cy="0"/>
          <a:chOff x="0" y="0"/>
          <a:chExt cx="0" cy="0"/>
        </a:xfrm>
      </p:grpSpPr>
      <p:sp>
        <p:nvSpPr>
          <p:cNvPr id="363" name="Google Shape;363;p20"/>
          <p:cNvSpPr txBox="1"/>
          <p:nvPr>
            <p:ph type="title"/>
          </p:nvPr>
        </p:nvSpPr>
        <p:spPr>
          <a:xfrm>
            <a:off x="720000" y="1124850"/>
            <a:ext cx="3914700" cy="177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5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
        <p:nvSpPr>
          <p:cNvPr id="364" name="Google Shape;364;p20"/>
          <p:cNvSpPr txBox="1"/>
          <p:nvPr>
            <p:ph idx="1" type="subTitle"/>
          </p:nvPr>
        </p:nvSpPr>
        <p:spPr>
          <a:xfrm>
            <a:off x="720000" y="3007650"/>
            <a:ext cx="3914700" cy="101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500"/>
              <a:buNone/>
              <a:defRPr sz="1600"/>
            </a:lvl1pPr>
            <a:lvl2pPr lvl="1">
              <a:spcBef>
                <a:spcPts val="1600"/>
              </a:spcBef>
              <a:spcAft>
                <a:spcPts val="0"/>
              </a:spcAft>
              <a:buSzPts val="1500"/>
              <a:buNone/>
              <a:defRPr/>
            </a:lvl2pPr>
            <a:lvl3pPr lvl="2">
              <a:spcBef>
                <a:spcPts val="1600"/>
              </a:spcBef>
              <a:spcAft>
                <a:spcPts val="0"/>
              </a:spcAft>
              <a:buSzPts val="1500"/>
              <a:buNone/>
              <a:defRPr/>
            </a:lvl3pPr>
            <a:lvl4pPr lvl="3">
              <a:spcBef>
                <a:spcPts val="1600"/>
              </a:spcBef>
              <a:spcAft>
                <a:spcPts val="0"/>
              </a:spcAft>
              <a:buSzPts val="1500"/>
              <a:buNone/>
              <a:defRPr/>
            </a:lvl4pPr>
            <a:lvl5pPr lvl="4">
              <a:spcBef>
                <a:spcPts val="1600"/>
              </a:spcBef>
              <a:spcAft>
                <a:spcPts val="0"/>
              </a:spcAft>
              <a:buSzPts val="1500"/>
              <a:buNone/>
              <a:defRPr/>
            </a:lvl5pPr>
            <a:lvl6pPr lvl="5">
              <a:spcBef>
                <a:spcPts val="1600"/>
              </a:spcBef>
              <a:spcAft>
                <a:spcPts val="0"/>
              </a:spcAft>
              <a:buSzPts val="15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65" name="Google Shape;365;p20"/>
          <p:cNvSpPr/>
          <p:nvPr/>
        </p:nvSpPr>
        <p:spPr>
          <a:xfrm rot="-2955853">
            <a:off x="730349" y="605541"/>
            <a:ext cx="204276" cy="177548"/>
          </a:xfrm>
          <a:custGeom>
            <a:rect b="b" l="l" r="r" t="t"/>
            <a:pathLst>
              <a:path extrusionOk="0" h="2199" w="2894">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rot="-2955913">
            <a:off x="470823" y="328229"/>
            <a:ext cx="284296" cy="247092"/>
          </a:xfrm>
          <a:custGeom>
            <a:rect b="b" l="l" r="r" t="t"/>
            <a:pathLst>
              <a:path extrusionOk="0" h="2199" w="2894">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flipH="1" rot="10800000">
            <a:off x="6962775" y="70"/>
            <a:ext cx="2181288" cy="5152955"/>
          </a:xfrm>
          <a:custGeom>
            <a:rect b="b" l="l" r="r" t="t"/>
            <a:pathLst>
              <a:path extrusionOk="0" h="76391" w="34625">
                <a:moveTo>
                  <a:pt x="34624" y="0"/>
                </a:moveTo>
                <a:lnTo>
                  <a:pt x="10050" y="72"/>
                </a:lnTo>
                <a:cubicBezTo>
                  <a:pt x="10050" y="72"/>
                  <a:pt x="1" y="6370"/>
                  <a:pt x="10050" y="20670"/>
                </a:cubicBezTo>
                <a:cubicBezTo>
                  <a:pt x="20110" y="34969"/>
                  <a:pt x="18979" y="38791"/>
                  <a:pt x="16288" y="51257"/>
                </a:cubicBezTo>
                <a:cubicBezTo>
                  <a:pt x="13598" y="63722"/>
                  <a:pt x="34624" y="76391"/>
                  <a:pt x="34624" y="76391"/>
                </a:cubicBezTo>
                <a:lnTo>
                  <a:pt x="346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57" name="Shape 57"/>
        <p:cNvGrpSpPr/>
        <p:nvPr/>
      </p:nvGrpSpPr>
      <p:grpSpPr>
        <a:xfrm>
          <a:off x="0" y="0"/>
          <a:ext cx="0" cy="0"/>
          <a:chOff x="0" y="0"/>
          <a:chExt cx="0" cy="0"/>
        </a:xfrm>
      </p:grpSpPr>
      <p:sp>
        <p:nvSpPr>
          <p:cNvPr id="58" name="Google Shape;58;p3"/>
          <p:cNvSpPr/>
          <p:nvPr/>
        </p:nvSpPr>
        <p:spPr>
          <a:xfrm>
            <a:off x="0" y="24"/>
            <a:ext cx="7047994" cy="5143471"/>
          </a:xfrm>
          <a:custGeom>
            <a:rect b="b" l="l" r="r" t="t"/>
            <a:pathLst>
              <a:path extrusionOk="0" h="49441" w="67748">
                <a:moveTo>
                  <a:pt x="40003" y="0"/>
                </a:moveTo>
                <a:cubicBezTo>
                  <a:pt x="36827" y="0"/>
                  <a:pt x="33637" y="786"/>
                  <a:pt x="30707" y="2029"/>
                </a:cubicBezTo>
                <a:cubicBezTo>
                  <a:pt x="27849" y="3232"/>
                  <a:pt x="25075" y="4958"/>
                  <a:pt x="23396" y="7566"/>
                </a:cubicBezTo>
                <a:cubicBezTo>
                  <a:pt x="21503" y="10507"/>
                  <a:pt x="21087" y="14388"/>
                  <a:pt x="18539" y="16769"/>
                </a:cubicBezTo>
                <a:cubicBezTo>
                  <a:pt x="15300" y="19794"/>
                  <a:pt x="9811" y="19305"/>
                  <a:pt x="6644" y="22413"/>
                </a:cubicBezTo>
                <a:cubicBezTo>
                  <a:pt x="4144" y="24866"/>
                  <a:pt x="3894" y="28830"/>
                  <a:pt x="4406" y="32307"/>
                </a:cubicBezTo>
                <a:cubicBezTo>
                  <a:pt x="5144" y="37331"/>
                  <a:pt x="8025" y="48226"/>
                  <a:pt x="1" y="49416"/>
                </a:cubicBezTo>
                <a:cubicBezTo>
                  <a:pt x="5692" y="49428"/>
                  <a:pt x="11383" y="49440"/>
                  <a:pt x="17074" y="49440"/>
                </a:cubicBezTo>
                <a:lnTo>
                  <a:pt x="67747" y="49440"/>
                </a:lnTo>
                <a:cubicBezTo>
                  <a:pt x="62366" y="49440"/>
                  <a:pt x="60449" y="45332"/>
                  <a:pt x="60449" y="40534"/>
                </a:cubicBezTo>
                <a:cubicBezTo>
                  <a:pt x="60449" y="35546"/>
                  <a:pt x="64354" y="31057"/>
                  <a:pt x="63580" y="26068"/>
                </a:cubicBezTo>
                <a:cubicBezTo>
                  <a:pt x="63044" y="22675"/>
                  <a:pt x="60318" y="20329"/>
                  <a:pt x="58472" y="17627"/>
                </a:cubicBezTo>
                <a:cubicBezTo>
                  <a:pt x="56424" y="14638"/>
                  <a:pt x="55079" y="11197"/>
                  <a:pt x="53603" y="7911"/>
                </a:cubicBezTo>
                <a:cubicBezTo>
                  <a:pt x="51817" y="3923"/>
                  <a:pt x="47780" y="1196"/>
                  <a:pt x="43506" y="339"/>
                </a:cubicBezTo>
                <a:cubicBezTo>
                  <a:pt x="42350" y="107"/>
                  <a:pt x="41177" y="0"/>
                  <a:pt x="400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txBox="1"/>
          <p:nvPr>
            <p:ph type="ctrTitle"/>
          </p:nvPr>
        </p:nvSpPr>
        <p:spPr>
          <a:xfrm>
            <a:off x="1323975" y="942138"/>
            <a:ext cx="3309900" cy="1095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5200"/>
              <a:buFont typeface="Black Han Sans"/>
              <a:buNone/>
              <a:defRPr sz="6400">
                <a:solidFill>
                  <a:srgbClr val="FFFFFF"/>
                </a:solidFill>
                <a:latin typeface="Fredoka One"/>
                <a:ea typeface="Fredoka One"/>
                <a:cs typeface="Fredoka One"/>
                <a:sym typeface="Fredoka One"/>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60" name="Google Shape;60;p3"/>
          <p:cNvSpPr txBox="1"/>
          <p:nvPr>
            <p:ph idx="1" type="subTitle"/>
          </p:nvPr>
        </p:nvSpPr>
        <p:spPr>
          <a:xfrm>
            <a:off x="1323975" y="1881713"/>
            <a:ext cx="4552800" cy="114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2800"/>
              <a:buFont typeface="Comfortaa"/>
              <a:buNone/>
              <a:defRPr sz="1600">
                <a:solidFill>
                  <a:srgbClr val="FFFFFF"/>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grpSp>
        <p:nvGrpSpPr>
          <p:cNvPr id="61" name="Google Shape;61;p3"/>
          <p:cNvGrpSpPr/>
          <p:nvPr/>
        </p:nvGrpSpPr>
        <p:grpSpPr>
          <a:xfrm rot="1438450">
            <a:off x="8196314" y="2339515"/>
            <a:ext cx="466779" cy="464478"/>
            <a:chOff x="1193082" y="841697"/>
            <a:chExt cx="1170763" cy="1162329"/>
          </a:xfrm>
        </p:grpSpPr>
        <p:sp>
          <p:nvSpPr>
            <p:cNvPr id="62" name="Google Shape;62;p3"/>
            <p:cNvSpPr/>
            <p:nvPr/>
          </p:nvSpPr>
          <p:spPr>
            <a:xfrm rot="-2361516">
              <a:off x="1348852" y="1023586"/>
              <a:ext cx="859224" cy="798550"/>
            </a:xfrm>
            <a:custGeom>
              <a:rect b="b" l="l" r="r" t="t"/>
              <a:pathLst>
                <a:path extrusionOk="0" h="20084" w="21610">
                  <a:moveTo>
                    <a:pt x="8206" y="1"/>
                  </a:moveTo>
                  <a:cubicBezTo>
                    <a:pt x="8099" y="1"/>
                    <a:pt x="8014" y="11"/>
                    <a:pt x="7954" y="31"/>
                  </a:cubicBezTo>
                  <a:cubicBezTo>
                    <a:pt x="6811" y="423"/>
                    <a:pt x="4418" y="2674"/>
                    <a:pt x="13204" y="6103"/>
                  </a:cubicBezTo>
                  <a:cubicBezTo>
                    <a:pt x="13669" y="6281"/>
                    <a:pt x="7478" y="5876"/>
                    <a:pt x="7418" y="8198"/>
                  </a:cubicBezTo>
                  <a:cubicBezTo>
                    <a:pt x="7347" y="10520"/>
                    <a:pt x="14252" y="10115"/>
                    <a:pt x="13907" y="13544"/>
                  </a:cubicBezTo>
                  <a:cubicBezTo>
                    <a:pt x="13758" y="15074"/>
                    <a:pt x="11953" y="15954"/>
                    <a:pt x="9911" y="15954"/>
                  </a:cubicBezTo>
                  <a:cubicBezTo>
                    <a:pt x="7392" y="15954"/>
                    <a:pt x="4514" y="14613"/>
                    <a:pt x="3941" y="11496"/>
                  </a:cubicBezTo>
                  <a:cubicBezTo>
                    <a:pt x="3858" y="11064"/>
                    <a:pt x="3254" y="10464"/>
                    <a:pt x="2625" y="10464"/>
                  </a:cubicBezTo>
                  <a:cubicBezTo>
                    <a:pt x="2352" y="10464"/>
                    <a:pt x="2075" y="10577"/>
                    <a:pt x="1834" y="10865"/>
                  </a:cubicBezTo>
                  <a:cubicBezTo>
                    <a:pt x="1036" y="11830"/>
                    <a:pt x="0" y="17199"/>
                    <a:pt x="8263" y="19747"/>
                  </a:cubicBezTo>
                  <a:cubicBezTo>
                    <a:pt x="9009" y="19978"/>
                    <a:pt x="9751" y="20084"/>
                    <a:pt x="10474" y="20084"/>
                  </a:cubicBezTo>
                  <a:cubicBezTo>
                    <a:pt x="16046" y="20084"/>
                    <a:pt x="20444" y="13805"/>
                    <a:pt x="16407" y="10401"/>
                  </a:cubicBezTo>
                  <a:lnTo>
                    <a:pt x="16407" y="10401"/>
                  </a:lnTo>
                  <a:cubicBezTo>
                    <a:pt x="16407" y="10401"/>
                    <a:pt x="16985" y="10502"/>
                    <a:pt x="17725" y="10502"/>
                  </a:cubicBezTo>
                  <a:cubicBezTo>
                    <a:pt x="19299" y="10502"/>
                    <a:pt x="21609" y="10045"/>
                    <a:pt x="20670" y="7186"/>
                  </a:cubicBezTo>
                  <a:cubicBezTo>
                    <a:pt x="19361" y="3193"/>
                    <a:pt x="10142" y="1"/>
                    <a:pt x="8206" y="1"/>
                  </a:cubicBezTo>
                  <a:close/>
                </a:path>
              </a:pathLst>
            </a:custGeom>
            <a:solidFill>
              <a:srgbClr val="EE4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2361516">
              <a:off x="1906814" y="1116052"/>
              <a:ext cx="65843" cy="66321"/>
            </a:xfrm>
            <a:custGeom>
              <a:rect b="b" l="l" r="r" t="t"/>
              <a:pathLst>
                <a:path extrusionOk="0" h="1668" w="1656">
                  <a:moveTo>
                    <a:pt x="822" y="1"/>
                  </a:moveTo>
                  <a:cubicBezTo>
                    <a:pt x="370" y="1"/>
                    <a:pt x="1" y="382"/>
                    <a:pt x="1" y="834"/>
                  </a:cubicBezTo>
                  <a:cubicBezTo>
                    <a:pt x="1" y="1299"/>
                    <a:pt x="370" y="1668"/>
                    <a:pt x="822" y="1668"/>
                  </a:cubicBezTo>
                  <a:cubicBezTo>
                    <a:pt x="1287" y="1668"/>
                    <a:pt x="1656" y="1299"/>
                    <a:pt x="1656" y="834"/>
                  </a:cubicBezTo>
                  <a:cubicBezTo>
                    <a:pt x="1656" y="382"/>
                    <a:pt x="1287" y="1"/>
                    <a:pt x="822" y="1"/>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2361516">
              <a:off x="1534264" y="1075884"/>
              <a:ext cx="331404" cy="186755"/>
            </a:xfrm>
            <a:custGeom>
              <a:rect b="b" l="l" r="r" t="t"/>
              <a:pathLst>
                <a:path extrusionOk="0" h="4697" w="8335">
                  <a:moveTo>
                    <a:pt x="729" y="0"/>
                  </a:moveTo>
                  <a:cubicBezTo>
                    <a:pt x="587" y="0"/>
                    <a:pt x="452" y="83"/>
                    <a:pt x="381" y="223"/>
                  </a:cubicBezTo>
                  <a:lnTo>
                    <a:pt x="84" y="866"/>
                  </a:lnTo>
                  <a:cubicBezTo>
                    <a:pt x="0" y="1057"/>
                    <a:pt x="84" y="1283"/>
                    <a:pt x="274" y="1366"/>
                  </a:cubicBezTo>
                  <a:lnTo>
                    <a:pt x="7442" y="4664"/>
                  </a:lnTo>
                  <a:cubicBezTo>
                    <a:pt x="7492" y="4686"/>
                    <a:pt x="7544" y="4696"/>
                    <a:pt x="7596" y="4696"/>
                  </a:cubicBezTo>
                  <a:cubicBezTo>
                    <a:pt x="7741" y="4696"/>
                    <a:pt x="7880" y="4614"/>
                    <a:pt x="7942" y="4474"/>
                  </a:cubicBezTo>
                  <a:lnTo>
                    <a:pt x="8239" y="3819"/>
                  </a:lnTo>
                  <a:cubicBezTo>
                    <a:pt x="8335" y="3628"/>
                    <a:pt x="8251" y="3402"/>
                    <a:pt x="8061" y="3319"/>
                  </a:cubicBezTo>
                  <a:lnTo>
                    <a:pt x="881" y="33"/>
                  </a:lnTo>
                  <a:cubicBezTo>
                    <a:pt x="831" y="11"/>
                    <a:pt x="780" y="0"/>
                    <a:pt x="729"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3"/>
          <p:cNvGrpSpPr/>
          <p:nvPr/>
        </p:nvGrpSpPr>
        <p:grpSpPr>
          <a:xfrm>
            <a:off x="7493103" y="4186769"/>
            <a:ext cx="472610" cy="452764"/>
            <a:chOff x="7039475" y="481968"/>
            <a:chExt cx="476805" cy="456783"/>
          </a:xfrm>
        </p:grpSpPr>
        <p:sp>
          <p:nvSpPr>
            <p:cNvPr id="66" name="Google Shape;66;p3"/>
            <p:cNvSpPr/>
            <p:nvPr/>
          </p:nvSpPr>
          <p:spPr>
            <a:xfrm>
              <a:off x="7090867" y="779324"/>
              <a:ext cx="159854" cy="159427"/>
            </a:xfrm>
            <a:custGeom>
              <a:rect b="b" l="l" r="r" t="t"/>
              <a:pathLst>
                <a:path extrusionOk="0" h="4858" w="4871">
                  <a:moveTo>
                    <a:pt x="2430" y="0"/>
                  </a:moveTo>
                  <a:cubicBezTo>
                    <a:pt x="1096" y="0"/>
                    <a:pt x="1" y="1083"/>
                    <a:pt x="1" y="2429"/>
                  </a:cubicBezTo>
                  <a:cubicBezTo>
                    <a:pt x="1" y="3774"/>
                    <a:pt x="1096" y="4858"/>
                    <a:pt x="2430" y="4858"/>
                  </a:cubicBezTo>
                  <a:cubicBezTo>
                    <a:pt x="3775" y="4858"/>
                    <a:pt x="4870" y="3774"/>
                    <a:pt x="4870" y="2429"/>
                  </a:cubicBezTo>
                  <a:cubicBezTo>
                    <a:pt x="4870" y="1083"/>
                    <a:pt x="3775" y="0"/>
                    <a:pt x="24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7306541" y="481968"/>
              <a:ext cx="153980" cy="154374"/>
            </a:xfrm>
            <a:custGeom>
              <a:rect b="b" l="l" r="r" t="t"/>
              <a:pathLst>
                <a:path extrusionOk="0" h="4704" w="4692">
                  <a:moveTo>
                    <a:pt x="2346" y="0"/>
                  </a:moveTo>
                  <a:cubicBezTo>
                    <a:pt x="1049" y="0"/>
                    <a:pt x="1" y="1060"/>
                    <a:pt x="1" y="2358"/>
                  </a:cubicBezTo>
                  <a:cubicBezTo>
                    <a:pt x="1" y="3656"/>
                    <a:pt x="1049" y="4703"/>
                    <a:pt x="2346" y="4703"/>
                  </a:cubicBezTo>
                  <a:cubicBezTo>
                    <a:pt x="3644" y="4703"/>
                    <a:pt x="4692" y="3656"/>
                    <a:pt x="4692" y="2358"/>
                  </a:cubicBezTo>
                  <a:cubicBezTo>
                    <a:pt x="4692" y="1060"/>
                    <a:pt x="3644" y="0"/>
                    <a:pt x="23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039475" y="552394"/>
              <a:ext cx="476805" cy="303037"/>
            </a:xfrm>
            <a:custGeom>
              <a:rect b="b" l="l" r="r" t="t"/>
              <a:pathLst>
                <a:path extrusionOk="0" h="9234" w="14529">
                  <a:moveTo>
                    <a:pt x="2186" y="0"/>
                  </a:moveTo>
                  <a:cubicBezTo>
                    <a:pt x="796" y="0"/>
                    <a:pt x="1" y="1696"/>
                    <a:pt x="447" y="2403"/>
                  </a:cubicBezTo>
                  <a:cubicBezTo>
                    <a:pt x="1186" y="3557"/>
                    <a:pt x="9365" y="8034"/>
                    <a:pt x="10925" y="8951"/>
                  </a:cubicBezTo>
                  <a:cubicBezTo>
                    <a:pt x="11263" y="9147"/>
                    <a:pt x="11634" y="9233"/>
                    <a:pt x="11998" y="9233"/>
                  </a:cubicBezTo>
                  <a:cubicBezTo>
                    <a:pt x="13315" y="9233"/>
                    <a:pt x="14528" y="8100"/>
                    <a:pt x="13651" y="6915"/>
                  </a:cubicBezTo>
                  <a:cubicBezTo>
                    <a:pt x="12235" y="5010"/>
                    <a:pt x="4615" y="748"/>
                    <a:pt x="2829" y="117"/>
                  </a:cubicBezTo>
                  <a:cubicBezTo>
                    <a:pt x="2603" y="36"/>
                    <a:pt x="2388" y="0"/>
                    <a:pt x="21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140486" y="805873"/>
              <a:ext cx="43024" cy="43024"/>
            </a:xfrm>
            <a:custGeom>
              <a:rect b="b" l="l" r="r" t="t"/>
              <a:pathLst>
                <a:path extrusionOk="0" h="1311" w="1311">
                  <a:moveTo>
                    <a:pt x="656" y="1"/>
                  </a:moveTo>
                  <a:cubicBezTo>
                    <a:pt x="298" y="1"/>
                    <a:pt x="1" y="298"/>
                    <a:pt x="1" y="655"/>
                  </a:cubicBezTo>
                  <a:cubicBezTo>
                    <a:pt x="1" y="1025"/>
                    <a:pt x="298" y="1310"/>
                    <a:pt x="656" y="1310"/>
                  </a:cubicBezTo>
                  <a:cubicBezTo>
                    <a:pt x="1025" y="1310"/>
                    <a:pt x="1310" y="1025"/>
                    <a:pt x="1310" y="655"/>
                  </a:cubicBezTo>
                  <a:cubicBezTo>
                    <a:pt x="1310" y="298"/>
                    <a:pt x="1025" y="1"/>
                    <a:pt x="6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125653" y="595549"/>
              <a:ext cx="243440" cy="158705"/>
            </a:xfrm>
            <a:custGeom>
              <a:rect b="b" l="l" r="r" t="t"/>
              <a:pathLst>
                <a:path extrusionOk="0" h="4836" w="7418">
                  <a:moveTo>
                    <a:pt x="756" y="1"/>
                  </a:moveTo>
                  <a:cubicBezTo>
                    <a:pt x="594" y="1"/>
                    <a:pt x="438" y="86"/>
                    <a:pt x="357" y="230"/>
                  </a:cubicBezTo>
                  <a:lnTo>
                    <a:pt x="131" y="623"/>
                  </a:lnTo>
                  <a:cubicBezTo>
                    <a:pt x="0" y="838"/>
                    <a:pt x="84" y="1123"/>
                    <a:pt x="298" y="1254"/>
                  </a:cubicBezTo>
                  <a:lnTo>
                    <a:pt x="6442" y="4778"/>
                  </a:lnTo>
                  <a:cubicBezTo>
                    <a:pt x="6511" y="4817"/>
                    <a:pt x="6587" y="4835"/>
                    <a:pt x="6663" y="4835"/>
                  </a:cubicBezTo>
                  <a:cubicBezTo>
                    <a:pt x="6824" y="4835"/>
                    <a:pt x="6984" y="4753"/>
                    <a:pt x="7073" y="4600"/>
                  </a:cubicBezTo>
                  <a:lnTo>
                    <a:pt x="7287" y="4219"/>
                  </a:lnTo>
                  <a:cubicBezTo>
                    <a:pt x="7418" y="4005"/>
                    <a:pt x="7346" y="3719"/>
                    <a:pt x="7120" y="3588"/>
                  </a:cubicBezTo>
                  <a:lnTo>
                    <a:pt x="989" y="64"/>
                  </a:lnTo>
                  <a:cubicBezTo>
                    <a:pt x="915" y="21"/>
                    <a:pt x="835" y="1"/>
                    <a:pt x="7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rot="769044">
            <a:off x="7062322" y="99378"/>
            <a:ext cx="762405" cy="781597"/>
            <a:chOff x="614950" y="1682850"/>
            <a:chExt cx="438175" cy="454900"/>
          </a:xfrm>
        </p:grpSpPr>
        <p:sp>
          <p:nvSpPr>
            <p:cNvPr id="72" name="Google Shape;72;p3"/>
            <p:cNvSpPr/>
            <p:nvPr/>
          </p:nvSpPr>
          <p:spPr>
            <a:xfrm>
              <a:off x="614950" y="1682850"/>
              <a:ext cx="438175" cy="454900"/>
            </a:xfrm>
            <a:custGeom>
              <a:rect b="b" l="l" r="r" t="t"/>
              <a:pathLst>
                <a:path extrusionOk="0" h="18196" w="17527">
                  <a:moveTo>
                    <a:pt x="9682" y="1"/>
                  </a:moveTo>
                  <a:cubicBezTo>
                    <a:pt x="6586" y="1"/>
                    <a:pt x="1400" y="4345"/>
                    <a:pt x="762" y="5582"/>
                  </a:cubicBezTo>
                  <a:cubicBezTo>
                    <a:pt x="0" y="7082"/>
                    <a:pt x="2882" y="11261"/>
                    <a:pt x="4084" y="12249"/>
                  </a:cubicBezTo>
                  <a:cubicBezTo>
                    <a:pt x="4502" y="12589"/>
                    <a:pt x="4976" y="12766"/>
                    <a:pt x="5510" y="12766"/>
                  </a:cubicBezTo>
                  <a:cubicBezTo>
                    <a:pt x="6529" y="12766"/>
                    <a:pt x="7767" y="12124"/>
                    <a:pt x="9251" y="10749"/>
                  </a:cubicBezTo>
                  <a:cubicBezTo>
                    <a:pt x="9763" y="10272"/>
                    <a:pt x="10433" y="10032"/>
                    <a:pt x="11064" y="10032"/>
                  </a:cubicBezTo>
                  <a:cubicBezTo>
                    <a:pt x="11961" y="10032"/>
                    <a:pt x="12780" y="10516"/>
                    <a:pt x="12954" y="11487"/>
                  </a:cubicBezTo>
                  <a:cubicBezTo>
                    <a:pt x="13264" y="13142"/>
                    <a:pt x="12347" y="13737"/>
                    <a:pt x="10728" y="14095"/>
                  </a:cubicBezTo>
                  <a:cubicBezTo>
                    <a:pt x="9097" y="14452"/>
                    <a:pt x="7073" y="15333"/>
                    <a:pt x="7680" y="17178"/>
                  </a:cubicBezTo>
                  <a:cubicBezTo>
                    <a:pt x="7910" y="17887"/>
                    <a:pt x="8685" y="18196"/>
                    <a:pt x="9683" y="18196"/>
                  </a:cubicBezTo>
                  <a:cubicBezTo>
                    <a:pt x="11265" y="18196"/>
                    <a:pt x="13407" y="17420"/>
                    <a:pt x="14824" y="16238"/>
                  </a:cubicBezTo>
                  <a:cubicBezTo>
                    <a:pt x="17133" y="14321"/>
                    <a:pt x="17526" y="10761"/>
                    <a:pt x="16336" y="8630"/>
                  </a:cubicBezTo>
                  <a:cubicBezTo>
                    <a:pt x="15497" y="7137"/>
                    <a:pt x="13561" y="6088"/>
                    <a:pt x="11616" y="6088"/>
                  </a:cubicBezTo>
                  <a:cubicBezTo>
                    <a:pt x="10798" y="6088"/>
                    <a:pt x="9979" y="6273"/>
                    <a:pt x="9240" y="6689"/>
                  </a:cubicBezTo>
                  <a:cubicBezTo>
                    <a:pt x="6739" y="8082"/>
                    <a:pt x="6025" y="8749"/>
                    <a:pt x="6025" y="8749"/>
                  </a:cubicBezTo>
                  <a:cubicBezTo>
                    <a:pt x="6025" y="8749"/>
                    <a:pt x="5894" y="7641"/>
                    <a:pt x="5346" y="7129"/>
                  </a:cubicBezTo>
                  <a:cubicBezTo>
                    <a:pt x="5346" y="7129"/>
                    <a:pt x="13621" y="3331"/>
                    <a:pt x="11311" y="664"/>
                  </a:cubicBezTo>
                  <a:cubicBezTo>
                    <a:pt x="10906" y="198"/>
                    <a:pt x="10341" y="1"/>
                    <a:pt x="9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686375" y="1706975"/>
              <a:ext cx="183400" cy="114275"/>
            </a:xfrm>
            <a:custGeom>
              <a:rect b="b" l="l" r="r" t="t"/>
              <a:pathLst>
                <a:path extrusionOk="0" h="4571" w="7336">
                  <a:moveTo>
                    <a:pt x="6697" y="0"/>
                  </a:moveTo>
                  <a:cubicBezTo>
                    <a:pt x="5771" y="0"/>
                    <a:pt x="3285" y="1082"/>
                    <a:pt x="1775" y="2319"/>
                  </a:cubicBezTo>
                  <a:cubicBezTo>
                    <a:pt x="1" y="3759"/>
                    <a:pt x="84" y="4307"/>
                    <a:pt x="322" y="4545"/>
                  </a:cubicBezTo>
                  <a:cubicBezTo>
                    <a:pt x="339" y="4562"/>
                    <a:pt x="366" y="4570"/>
                    <a:pt x="401" y="4570"/>
                  </a:cubicBezTo>
                  <a:cubicBezTo>
                    <a:pt x="862" y="4570"/>
                    <a:pt x="2810" y="3198"/>
                    <a:pt x="4204" y="2402"/>
                  </a:cubicBezTo>
                  <a:cubicBezTo>
                    <a:pt x="5704" y="1545"/>
                    <a:pt x="7335" y="497"/>
                    <a:pt x="7026" y="104"/>
                  </a:cubicBezTo>
                  <a:cubicBezTo>
                    <a:pt x="6972" y="33"/>
                    <a:pt x="6858" y="0"/>
                    <a:pt x="66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656325" y="1827450"/>
              <a:ext cx="22050" cy="22050"/>
            </a:xfrm>
            <a:custGeom>
              <a:rect b="b" l="l" r="r" t="t"/>
              <a:pathLst>
                <a:path extrusionOk="0" h="882" w="882">
                  <a:moveTo>
                    <a:pt x="441" y="0"/>
                  </a:moveTo>
                  <a:cubicBezTo>
                    <a:pt x="203" y="0"/>
                    <a:pt x="0" y="202"/>
                    <a:pt x="0" y="441"/>
                  </a:cubicBezTo>
                  <a:cubicBezTo>
                    <a:pt x="0" y="679"/>
                    <a:pt x="203" y="881"/>
                    <a:pt x="441" y="881"/>
                  </a:cubicBezTo>
                  <a:cubicBezTo>
                    <a:pt x="691" y="881"/>
                    <a:pt x="881" y="679"/>
                    <a:pt x="881" y="441"/>
                  </a:cubicBezTo>
                  <a:cubicBezTo>
                    <a:pt x="881" y="202"/>
                    <a:pt x="691" y="0"/>
                    <a:pt x="441" y="0"/>
                  </a:cubicBezTo>
                  <a:close/>
                </a:path>
              </a:pathLst>
            </a:custGeom>
            <a:solidFill>
              <a:srgbClr val="F9A3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3"/>
          <p:cNvGrpSpPr/>
          <p:nvPr/>
        </p:nvGrpSpPr>
        <p:grpSpPr>
          <a:xfrm rot="-9891192">
            <a:off x="8192315" y="1211650"/>
            <a:ext cx="474769" cy="466342"/>
            <a:chOff x="1761950" y="1669000"/>
            <a:chExt cx="482700" cy="529100"/>
          </a:xfrm>
        </p:grpSpPr>
        <p:sp>
          <p:nvSpPr>
            <p:cNvPr id="76" name="Google Shape;76;p3"/>
            <p:cNvSpPr/>
            <p:nvPr/>
          </p:nvSpPr>
          <p:spPr>
            <a:xfrm>
              <a:off x="1761950" y="1669000"/>
              <a:ext cx="482700" cy="529100"/>
            </a:xfrm>
            <a:custGeom>
              <a:rect b="b" l="l" r="r" t="t"/>
              <a:pathLst>
                <a:path extrusionOk="0" h="21164" w="19308">
                  <a:moveTo>
                    <a:pt x="8652" y="3590"/>
                  </a:moveTo>
                  <a:cubicBezTo>
                    <a:pt x="9200" y="3590"/>
                    <a:pt x="9762" y="3731"/>
                    <a:pt x="10282" y="4028"/>
                  </a:cubicBezTo>
                  <a:cubicBezTo>
                    <a:pt x="11794" y="4897"/>
                    <a:pt x="12366" y="6767"/>
                    <a:pt x="11532" y="8207"/>
                  </a:cubicBezTo>
                  <a:cubicBezTo>
                    <a:pt x="10983" y="9165"/>
                    <a:pt x="9973" y="9693"/>
                    <a:pt x="8916" y="9693"/>
                  </a:cubicBezTo>
                  <a:cubicBezTo>
                    <a:pt x="8369" y="9693"/>
                    <a:pt x="7809" y="9551"/>
                    <a:pt x="7294" y="9255"/>
                  </a:cubicBezTo>
                  <a:cubicBezTo>
                    <a:pt x="5770" y="8386"/>
                    <a:pt x="5210" y="6517"/>
                    <a:pt x="6043" y="5064"/>
                  </a:cubicBezTo>
                  <a:cubicBezTo>
                    <a:pt x="6592" y="4115"/>
                    <a:pt x="7595" y="3590"/>
                    <a:pt x="8652" y="3590"/>
                  </a:cubicBezTo>
                  <a:close/>
                  <a:moveTo>
                    <a:pt x="8921" y="0"/>
                  </a:moveTo>
                  <a:cubicBezTo>
                    <a:pt x="3425" y="0"/>
                    <a:pt x="1" y="7231"/>
                    <a:pt x="3460" y="11124"/>
                  </a:cubicBezTo>
                  <a:cubicBezTo>
                    <a:pt x="4980" y="12835"/>
                    <a:pt x="6651" y="13348"/>
                    <a:pt x="8108" y="13348"/>
                  </a:cubicBezTo>
                  <a:cubicBezTo>
                    <a:pt x="10292" y="13348"/>
                    <a:pt x="11996" y="12196"/>
                    <a:pt x="11997" y="12196"/>
                  </a:cubicBezTo>
                  <a:lnTo>
                    <a:pt x="11997" y="12196"/>
                  </a:lnTo>
                  <a:cubicBezTo>
                    <a:pt x="11997" y="12196"/>
                    <a:pt x="10818" y="15958"/>
                    <a:pt x="7520" y="16423"/>
                  </a:cubicBezTo>
                  <a:cubicBezTo>
                    <a:pt x="4210" y="16899"/>
                    <a:pt x="1912" y="17518"/>
                    <a:pt x="2305" y="19173"/>
                  </a:cubicBezTo>
                  <a:cubicBezTo>
                    <a:pt x="2626" y="20508"/>
                    <a:pt x="3836" y="21163"/>
                    <a:pt x="5444" y="21163"/>
                  </a:cubicBezTo>
                  <a:cubicBezTo>
                    <a:pt x="8423" y="21163"/>
                    <a:pt x="12767" y="18912"/>
                    <a:pt x="15342" y="14565"/>
                  </a:cubicBezTo>
                  <a:cubicBezTo>
                    <a:pt x="19307" y="7874"/>
                    <a:pt x="17033" y="1873"/>
                    <a:pt x="10592" y="218"/>
                  </a:cubicBezTo>
                  <a:cubicBezTo>
                    <a:pt x="10018" y="69"/>
                    <a:pt x="9460" y="0"/>
                    <a:pt x="89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2046075" y="2061100"/>
              <a:ext cx="36350" cy="36050"/>
            </a:xfrm>
            <a:custGeom>
              <a:rect b="b" l="l" r="r" t="t"/>
              <a:pathLst>
                <a:path extrusionOk="0" h="1442" w="1454">
                  <a:moveTo>
                    <a:pt x="727" y="0"/>
                  </a:moveTo>
                  <a:cubicBezTo>
                    <a:pt x="322" y="0"/>
                    <a:pt x="1" y="322"/>
                    <a:pt x="1" y="727"/>
                  </a:cubicBezTo>
                  <a:cubicBezTo>
                    <a:pt x="1" y="1120"/>
                    <a:pt x="322" y="1441"/>
                    <a:pt x="727" y="1441"/>
                  </a:cubicBezTo>
                  <a:cubicBezTo>
                    <a:pt x="1132" y="1441"/>
                    <a:pt x="1453" y="1120"/>
                    <a:pt x="1453" y="727"/>
                  </a:cubicBezTo>
                  <a:cubicBezTo>
                    <a:pt x="1453" y="322"/>
                    <a:pt x="1132" y="0"/>
                    <a:pt x="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866425" y="2108000"/>
              <a:ext cx="179675" cy="64750"/>
            </a:xfrm>
            <a:custGeom>
              <a:rect b="b" l="l" r="r" t="t"/>
              <a:pathLst>
                <a:path extrusionOk="0" h="2590" w="7187">
                  <a:moveTo>
                    <a:pt x="6473" y="0"/>
                  </a:moveTo>
                  <a:cubicBezTo>
                    <a:pt x="5731" y="0"/>
                    <a:pt x="4264" y="1127"/>
                    <a:pt x="2950" y="1127"/>
                  </a:cubicBezTo>
                  <a:cubicBezTo>
                    <a:pt x="2917" y="1127"/>
                    <a:pt x="2885" y="1126"/>
                    <a:pt x="2853" y="1125"/>
                  </a:cubicBezTo>
                  <a:cubicBezTo>
                    <a:pt x="2772" y="1122"/>
                    <a:pt x="2693" y="1120"/>
                    <a:pt x="2615" y="1120"/>
                  </a:cubicBezTo>
                  <a:cubicBezTo>
                    <a:pt x="1103" y="1120"/>
                    <a:pt x="0" y="1654"/>
                    <a:pt x="555" y="2220"/>
                  </a:cubicBezTo>
                  <a:cubicBezTo>
                    <a:pt x="816" y="2482"/>
                    <a:pt x="1430" y="2589"/>
                    <a:pt x="2132" y="2589"/>
                  </a:cubicBezTo>
                  <a:cubicBezTo>
                    <a:pt x="3028" y="2589"/>
                    <a:pt x="4069" y="2414"/>
                    <a:pt x="4710" y="2161"/>
                  </a:cubicBezTo>
                  <a:cubicBezTo>
                    <a:pt x="5853" y="1708"/>
                    <a:pt x="7187" y="756"/>
                    <a:pt x="6853" y="196"/>
                  </a:cubicBezTo>
                  <a:cubicBezTo>
                    <a:pt x="6770" y="57"/>
                    <a:pt x="6640" y="0"/>
                    <a:pt x="64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3"/>
          <p:cNvGrpSpPr/>
          <p:nvPr/>
        </p:nvGrpSpPr>
        <p:grpSpPr>
          <a:xfrm rot="890291">
            <a:off x="7009976" y="3167224"/>
            <a:ext cx="389794" cy="443451"/>
            <a:chOff x="1761950" y="1669000"/>
            <a:chExt cx="482700" cy="529100"/>
          </a:xfrm>
        </p:grpSpPr>
        <p:sp>
          <p:nvSpPr>
            <p:cNvPr id="80" name="Google Shape;80;p3"/>
            <p:cNvSpPr/>
            <p:nvPr/>
          </p:nvSpPr>
          <p:spPr>
            <a:xfrm>
              <a:off x="1761950" y="1669000"/>
              <a:ext cx="482700" cy="529100"/>
            </a:xfrm>
            <a:custGeom>
              <a:rect b="b" l="l" r="r" t="t"/>
              <a:pathLst>
                <a:path extrusionOk="0" h="21164" w="19308">
                  <a:moveTo>
                    <a:pt x="8652" y="3590"/>
                  </a:moveTo>
                  <a:cubicBezTo>
                    <a:pt x="9200" y="3590"/>
                    <a:pt x="9762" y="3731"/>
                    <a:pt x="10282" y="4028"/>
                  </a:cubicBezTo>
                  <a:cubicBezTo>
                    <a:pt x="11794" y="4897"/>
                    <a:pt x="12366" y="6767"/>
                    <a:pt x="11532" y="8207"/>
                  </a:cubicBezTo>
                  <a:cubicBezTo>
                    <a:pt x="10983" y="9165"/>
                    <a:pt x="9973" y="9693"/>
                    <a:pt x="8916" y="9693"/>
                  </a:cubicBezTo>
                  <a:cubicBezTo>
                    <a:pt x="8369" y="9693"/>
                    <a:pt x="7809" y="9551"/>
                    <a:pt x="7294" y="9255"/>
                  </a:cubicBezTo>
                  <a:cubicBezTo>
                    <a:pt x="5770" y="8386"/>
                    <a:pt x="5210" y="6517"/>
                    <a:pt x="6043" y="5064"/>
                  </a:cubicBezTo>
                  <a:cubicBezTo>
                    <a:pt x="6592" y="4115"/>
                    <a:pt x="7595" y="3590"/>
                    <a:pt x="8652" y="3590"/>
                  </a:cubicBezTo>
                  <a:close/>
                  <a:moveTo>
                    <a:pt x="8921" y="0"/>
                  </a:moveTo>
                  <a:cubicBezTo>
                    <a:pt x="3425" y="0"/>
                    <a:pt x="1" y="7231"/>
                    <a:pt x="3460" y="11124"/>
                  </a:cubicBezTo>
                  <a:cubicBezTo>
                    <a:pt x="4980" y="12835"/>
                    <a:pt x="6651" y="13348"/>
                    <a:pt x="8108" y="13348"/>
                  </a:cubicBezTo>
                  <a:cubicBezTo>
                    <a:pt x="10292" y="13348"/>
                    <a:pt x="11996" y="12196"/>
                    <a:pt x="11997" y="12196"/>
                  </a:cubicBezTo>
                  <a:lnTo>
                    <a:pt x="11997" y="12196"/>
                  </a:lnTo>
                  <a:cubicBezTo>
                    <a:pt x="11997" y="12196"/>
                    <a:pt x="10818" y="15958"/>
                    <a:pt x="7520" y="16423"/>
                  </a:cubicBezTo>
                  <a:cubicBezTo>
                    <a:pt x="4210" y="16899"/>
                    <a:pt x="1912" y="17518"/>
                    <a:pt x="2305" y="19173"/>
                  </a:cubicBezTo>
                  <a:cubicBezTo>
                    <a:pt x="2626" y="20508"/>
                    <a:pt x="3836" y="21163"/>
                    <a:pt x="5444" y="21163"/>
                  </a:cubicBezTo>
                  <a:cubicBezTo>
                    <a:pt x="8423" y="21163"/>
                    <a:pt x="12767" y="18912"/>
                    <a:pt x="15342" y="14565"/>
                  </a:cubicBezTo>
                  <a:cubicBezTo>
                    <a:pt x="19307" y="7874"/>
                    <a:pt x="17033" y="1873"/>
                    <a:pt x="10592" y="218"/>
                  </a:cubicBezTo>
                  <a:cubicBezTo>
                    <a:pt x="10018" y="69"/>
                    <a:pt x="9460" y="0"/>
                    <a:pt x="8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2046075" y="2061100"/>
              <a:ext cx="36350" cy="36050"/>
            </a:xfrm>
            <a:custGeom>
              <a:rect b="b" l="l" r="r" t="t"/>
              <a:pathLst>
                <a:path extrusionOk="0" h="1442" w="1454">
                  <a:moveTo>
                    <a:pt x="727" y="0"/>
                  </a:moveTo>
                  <a:cubicBezTo>
                    <a:pt x="322" y="0"/>
                    <a:pt x="1" y="322"/>
                    <a:pt x="1" y="727"/>
                  </a:cubicBezTo>
                  <a:cubicBezTo>
                    <a:pt x="1" y="1120"/>
                    <a:pt x="322" y="1441"/>
                    <a:pt x="727" y="1441"/>
                  </a:cubicBezTo>
                  <a:cubicBezTo>
                    <a:pt x="1132" y="1441"/>
                    <a:pt x="1453" y="1120"/>
                    <a:pt x="1453" y="727"/>
                  </a:cubicBezTo>
                  <a:cubicBezTo>
                    <a:pt x="1453" y="322"/>
                    <a:pt x="1132" y="0"/>
                    <a:pt x="7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1866425" y="2108000"/>
              <a:ext cx="179675" cy="64750"/>
            </a:xfrm>
            <a:custGeom>
              <a:rect b="b" l="l" r="r" t="t"/>
              <a:pathLst>
                <a:path extrusionOk="0" h="2590" w="7187">
                  <a:moveTo>
                    <a:pt x="6473" y="0"/>
                  </a:moveTo>
                  <a:cubicBezTo>
                    <a:pt x="5731" y="0"/>
                    <a:pt x="4264" y="1127"/>
                    <a:pt x="2950" y="1127"/>
                  </a:cubicBezTo>
                  <a:cubicBezTo>
                    <a:pt x="2917" y="1127"/>
                    <a:pt x="2885" y="1126"/>
                    <a:pt x="2853" y="1125"/>
                  </a:cubicBezTo>
                  <a:cubicBezTo>
                    <a:pt x="2772" y="1122"/>
                    <a:pt x="2693" y="1120"/>
                    <a:pt x="2615" y="1120"/>
                  </a:cubicBezTo>
                  <a:cubicBezTo>
                    <a:pt x="1103" y="1120"/>
                    <a:pt x="0" y="1654"/>
                    <a:pt x="555" y="2220"/>
                  </a:cubicBezTo>
                  <a:cubicBezTo>
                    <a:pt x="816" y="2482"/>
                    <a:pt x="1430" y="2589"/>
                    <a:pt x="2132" y="2589"/>
                  </a:cubicBezTo>
                  <a:cubicBezTo>
                    <a:pt x="3028" y="2589"/>
                    <a:pt x="4069" y="2414"/>
                    <a:pt x="4710" y="2161"/>
                  </a:cubicBezTo>
                  <a:cubicBezTo>
                    <a:pt x="5853" y="1708"/>
                    <a:pt x="7187" y="756"/>
                    <a:pt x="6853" y="196"/>
                  </a:cubicBezTo>
                  <a:cubicBezTo>
                    <a:pt x="6770" y="57"/>
                    <a:pt x="6640" y="0"/>
                    <a:pt x="64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3"/>
          <p:cNvGrpSpPr/>
          <p:nvPr/>
        </p:nvGrpSpPr>
        <p:grpSpPr>
          <a:xfrm rot="-871861">
            <a:off x="6460482" y="960022"/>
            <a:ext cx="699981" cy="633273"/>
            <a:chOff x="2321700" y="1787550"/>
            <a:chExt cx="450675" cy="386425"/>
          </a:xfrm>
        </p:grpSpPr>
        <p:sp>
          <p:nvSpPr>
            <p:cNvPr id="84" name="Google Shape;84;p3"/>
            <p:cNvSpPr/>
            <p:nvPr/>
          </p:nvSpPr>
          <p:spPr>
            <a:xfrm>
              <a:off x="2321700" y="1787550"/>
              <a:ext cx="450675" cy="386425"/>
            </a:xfrm>
            <a:custGeom>
              <a:rect b="b" l="l" r="r" t="t"/>
              <a:pathLst>
                <a:path extrusionOk="0" h="15457" w="18027">
                  <a:moveTo>
                    <a:pt x="6484" y="0"/>
                  </a:moveTo>
                  <a:cubicBezTo>
                    <a:pt x="6270" y="0"/>
                    <a:pt x="6046" y="42"/>
                    <a:pt x="5811" y="132"/>
                  </a:cubicBezTo>
                  <a:cubicBezTo>
                    <a:pt x="3465" y="1025"/>
                    <a:pt x="6502" y="6990"/>
                    <a:pt x="6406" y="7216"/>
                  </a:cubicBezTo>
                  <a:cubicBezTo>
                    <a:pt x="6299" y="7442"/>
                    <a:pt x="1" y="8906"/>
                    <a:pt x="1191" y="11514"/>
                  </a:cubicBezTo>
                  <a:cubicBezTo>
                    <a:pt x="1500" y="12194"/>
                    <a:pt x="2065" y="12444"/>
                    <a:pt x="2736" y="12444"/>
                  </a:cubicBezTo>
                  <a:cubicBezTo>
                    <a:pt x="4599" y="12444"/>
                    <a:pt x="7287" y="10521"/>
                    <a:pt x="7644" y="10521"/>
                  </a:cubicBezTo>
                  <a:cubicBezTo>
                    <a:pt x="7654" y="10521"/>
                    <a:pt x="7662" y="10523"/>
                    <a:pt x="7668" y="10526"/>
                  </a:cubicBezTo>
                  <a:cubicBezTo>
                    <a:pt x="7946" y="10654"/>
                    <a:pt x="9383" y="15457"/>
                    <a:pt x="11790" y="15457"/>
                  </a:cubicBezTo>
                  <a:cubicBezTo>
                    <a:pt x="12066" y="15457"/>
                    <a:pt x="12355" y="15393"/>
                    <a:pt x="12657" y="15252"/>
                  </a:cubicBezTo>
                  <a:cubicBezTo>
                    <a:pt x="15586" y="13871"/>
                    <a:pt x="11550" y="9014"/>
                    <a:pt x="11633" y="8775"/>
                  </a:cubicBezTo>
                  <a:cubicBezTo>
                    <a:pt x="11717" y="8549"/>
                    <a:pt x="18027" y="6620"/>
                    <a:pt x="16812" y="4358"/>
                  </a:cubicBezTo>
                  <a:cubicBezTo>
                    <a:pt x="16512" y="3790"/>
                    <a:pt x="15959" y="3579"/>
                    <a:pt x="15293" y="3579"/>
                  </a:cubicBezTo>
                  <a:cubicBezTo>
                    <a:pt x="13348" y="3579"/>
                    <a:pt x="10443" y="5387"/>
                    <a:pt x="10096" y="5387"/>
                  </a:cubicBezTo>
                  <a:cubicBezTo>
                    <a:pt x="10087" y="5387"/>
                    <a:pt x="10079" y="5385"/>
                    <a:pt x="10073" y="5382"/>
                  </a:cubicBezTo>
                  <a:cubicBezTo>
                    <a:pt x="9920" y="5284"/>
                    <a:pt x="8893" y="0"/>
                    <a:pt x="64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2526500" y="1936425"/>
              <a:ext cx="34550" cy="29700"/>
            </a:xfrm>
            <a:custGeom>
              <a:rect b="b" l="l" r="r" t="t"/>
              <a:pathLst>
                <a:path extrusionOk="0" h="1188" w="1382">
                  <a:moveTo>
                    <a:pt x="707" y="1"/>
                  </a:moveTo>
                  <a:cubicBezTo>
                    <a:pt x="639" y="1"/>
                    <a:pt x="569" y="11"/>
                    <a:pt x="500" y="34"/>
                  </a:cubicBezTo>
                  <a:cubicBezTo>
                    <a:pt x="179" y="153"/>
                    <a:pt x="0" y="487"/>
                    <a:pt x="107" y="796"/>
                  </a:cubicBezTo>
                  <a:cubicBezTo>
                    <a:pt x="192" y="1040"/>
                    <a:pt x="423" y="1187"/>
                    <a:pt x="674" y="1187"/>
                  </a:cubicBezTo>
                  <a:cubicBezTo>
                    <a:pt x="743" y="1187"/>
                    <a:pt x="813" y="1177"/>
                    <a:pt x="881" y="1154"/>
                  </a:cubicBezTo>
                  <a:cubicBezTo>
                    <a:pt x="1203" y="1035"/>
                    <a:pt x="1381" y="701"/>
                    <a:pt x="1274" y="392"/>
                  </a:cubicBezTo>
                  <a:cubicBezTo>
                    <a:pt x="1190" y="148"/>
                    <a:pt x="959" y="1"/>
                    <a:pt x="707" y="1"/>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485125" y="1819000"/>
              <a:ext cx="57775" cy="104050"/>
            </a:xfrm>
            <a:custGeom>
              <a:rect b="b" l="l" r="r" t="t"/>
              <a:pathLst>
                <a:path extrusionOk="0" h="4162" w="2311">
                  <a:moveTo>
                    <a:pt x="591" y="0"/>
                  </a:moveTo>
                  <a:cubicBezTo>
                    <a:pt x="556" y="0"/>
                    <a:pt x="521" y="6"/>
                    <a:pt x="488" y="17"/>
                  </a:cubicBezTo>
                  <a:cubicBezTo>
                    <a:pt x="48" y="159"/>
                    <a:pt x="0" y="1195"/>
                    <a:pt x="369" y="2338"/>
                  </a:cubicBezTo>
                  <a:cubicBezTo>
                    <a:pt x="712" y="3389"/>
                    <a:pt x="1291" y="4162"/>
                    <a:pt x="1725" y="4162"/>
                  </a:cubicBezTo>
                  <a:cubicBezTo>
                    <a:pt x="1758" y="4162"/>
                    <a:pt x="1791" y="4157"/>
                    <a:pt x="1822" y="4148"/>
                  </a:cubicBezTo>
                  <a:cubicBezTo>
                    <a:pt x="2251" y="4005"/>
                    <a:pt x="2310" y="2969"/>
                    <a:pt x="1941" y="1826"/>
                  </a:cubicBezTo>
                  <a:cubicBezTo>
                    <a:pt x="1600" y="771"/>
                    <a:pt x="1016" y="0"/>
                    <a:pt x="591"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rot="-822949">
            <a:off x="7676470" y="2982115"/>
            <a:ext cx="1198778" cy="1196265"/>
            <a:chOff x="345025" y="221948"/>
            <a:chExt cx="1016224" cy="1014094"/>
          </a:xfrm>
        </p:grpSpPr>
        <p:sp>
          <p:nvSpPr>
            <p:cNvPr id="88" name="Google Shape;88;p3"/>
            <p:cNvSpPr/>
            <p:nvPr/>
          </p:nvSpPr>
          <p:spPr>
            <a:xfrm rot="3022827">
              <a:off x="496652" y="364477"/>
              <a:ext cx="712970" cy="729036"/>
            </a:xfrm>
            <a:custGeom>
              <a:rect b="b" l="l" r="r" t="t"/>
              <a:pathLst>
                <a:path extrusionOk="0" h="16654" w="16287">
                  <a:moveTo>
                    <a:pt x="6602" y="1"/>
                  </a:moveTo>
                  <a:cubicBezTo>
                    <a:pt x="4440" y="1"/>
                    <a:pt x="2474" y="1200"/>
                    <a:pt x="1536" y="2842"/>
                  </a:cubicBezTo>
                  <a:cubicBezTo>
                    <a:pt x="0" y="5533"/>
                    <a:pt x="310" y="8021"/>
                    <a:pt x="1917" y="8473"/>
                  </a:cubicBezTo>
                  <a:cubicBezTo>
                    <a:pt x="2144" y="8536"/>
                    <a:pt x="2350" y="8566"/>
                    <a:pt x="2539" y="8566"/>
                  </a:cubicBezTo>
                  <a:cubicBezTo>
                    <a:pt x="4027" y="8566"/>
                    <a:pt x="4420" y="6743"/>
                    <a:pt x="4906" y="5211"/>
                  </a:cubicBezTo>
                  <a:cubicBezTo>
                    <a:pt x="5274" y="4041"/>
                    <a:pt x="5978" y="3410"/>
                    <a:pt x="6827" y="3410"/>
                  </a:cubicBezTo>
                  <a:cubicBezTo>
                    <a:pt x="7239" y="3410"/>
                    <a:pt x="7685" y="3558"/>
                    <a:pt x="8144" y="3866"/>
                  </a:cubicBezTo>
                  <a:cubicBezTo>
                    <a:pt x="9549" y="4818"/>
                    <a:pt x="8168" y="8938"/>
                    <a:pt x="7013" y="11057"/>
                  </a:cubicBezTo>
                  <a:cubicBezTo>
                    <a:pt x="5858" y="13165"/>
                    <a:pt x="5037" y="16605"/>
                    <a:pt x="7894" y="16653"/>
                  </a:cubicBezTo>
                  <a:cubicBezTo>
                    <a:pt x="7908" y="16653"/>
                    <a:pt x="7922" y="16653"/>
                    <a:pt x="7936" y="16653"/>
                  </a:cubicBezTo>
                  <a:cubicBezTo>
                    <a:pt x="10817" y="16653"/>
                    <a:pt x="16286" y="11800"/>
                    <a:pt x="15883" y="10378"/>
                  </a:cubicBezTo>
                  <a:cubicBezTo>
                    <a:pt x="15623" y="9451"/>
                    <a:pt x="14750" y="9032"/>
                    <a:pt x="13847" y="9032"/>
                  </a:cubicBezTo>
                  <a:cubicBezTo>
                    <a:pt x="13348" y="9032"/>
                    <a:pt x="12839" y="9160"/>
                    <a:pt x="12419" y="9402"/>
                  </a:cubicBezTo>
                  <a:cubicBezTo>
                    <a:pt x="11668" y="9855"/>
                    <a:pt x="11014" y="10438"/>
                    <a:pt x="10490" y="11140"/>
                  </a:cubicBezTo>
                  <a:cubicBezTo>
                    <a:pt x="10490" y="11140"/>
                    <a:pt x="14157" y="4675"/>
                    <a:pt x="10764" y="1663"/>
                  </a:cubicBezTo>
                  <a:cubicBezTo>
                    <a:pt x="9441" y="489"/>
                    <a:pt x="7982" y="1"/>
                    <a:pt x="6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rot="3022827">
              <a:off x="774226" y="318054"/>
              <a:ext cx="184557" cy="226056"/>
            </a:xfrm>
            <a:custGeom>
              <a:rect b="b" l="l" r="r" t="t"/>
              <a:pathLst>
                <a:path extrusionOk="0" h="5164" w="4216">
                  <a:moveTo>
                    <a:pt x="3680" y="0"/>
                  </a:moveTo>
                  <a:cubicBezTo>
                    <a:pt x="3129" y="0"/>
                    <a:pt x="1983" y="685"/>
                    <a:pt x="1286" y="1779"/>
                  </a:cubicBezTo>
                  <a:cubicBezTo>
                    <a:pt x="429" y="3112"/>
                    <a:pt x="1" y="4887"/>
                    <a:pt x="715" y="5148"/>
                  </a:cubicBezTo>
                  <a:cubicBezTo>
                    <a:pt x="742" y="5159"/>
                    <a:pt x="768" y="5163"/>
                    <a:pt x="794" y="5163"/>
                  </a:cubicBezTo>
                  <a:cubicBezTo>
                    <a:pt x="1353" y="5163"/>
                    <a:pt x="1689" y="2929"/>
                    <a:pt x="2406" y="2053"/>
                  </a:cubicBezTo>
                  <a:cubicBezTo>
                    <a:pt x="3156" y="1124"/>
                    <a:pt x="4215" y="529"/>
                    <a:pt x="3953" y="112"/>
                  </a:cubicBezTo>
                  <a:cubicBezTo>
                    <a:pt x="3902" y="36"/>
                    <a:pt x="3807" y="0"/>
                    <a:pt x="3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rot="3022827">
              <a:off x="1023192" y="438639"/>
              <a:ext cx="36027" cy="35983"/>
            </a:xfrm>
            <a:custGeom>
              <a:rect b="b" l="l" r="r" t="t"/>
              <a:pathLst>
                <a:path extrusionOk="0" h="822" w="823">
                  <a:moveTo>
                    <a:pt x="405" y="0"/>
                  </a:moveTo>
                  <a:cubicBezTo>
                    <a:pt x="179" y="0"/>
                    <a:pt x="1" y="191"/>
                    <a:pt x="1" y="417"/>
                  </a:cubicBezTo>
                  <a:cubicBezTo>
                    <a:pt x="1" y="643"/>
                    <a:pt x="179" y="822"/>
                    <a:pt x="405" y="822"/>
                  </a:cubicBezTo>
                  <a:cubicBezTo>
                    <a:pt x="632" y="822"/>
                    <a:pt x="822" y="643"/>
                    <a:pt x="822" y="417"/>
                  </a:cubicBezTo>
                  <a:cubicBezTo>
                    <a:pt x="822" y="191"/>
                    <a:pt x="632" y="0"/>
                    <a:pt x="4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3"/>
          <p:cNvSpPr/>
          <p:nvPr/>
        </p:nvSpPr>
        <p:spPr>
          <a:xfrm>
            <a:off x="339225" y="1615752"/>
            <a:ext cx="280152" cy="258246"/>
          </a:xfrm>
          <a:custGeom>
            <a:rect b="b" l="l" r="r" t="t"/>
            <a:pathLst>
              <a:path extrusionOk="0" h="3137" w="3403">
                <a:moveTo>
                  <a:pt x="1673" y="0"/>
                </a:moveTo>
                <a:cubicBezTo>
                  <a:pt x="1551" y="0"/>
                  <a:pt x="1429" y="84"/>
                  <a:pt x="1429" y="250"/>
                </a:cubicBezTo>
                <a:cubicBezTo>
                  <a:pt x="1382" y="631"/>
                  <a:pt x="1370" y="1012"/>
                  <a:pt x="1370" y="1405"/>
                </a:cubicBezTo>
                <a:cubicBezTo>
                  <a:pt x="1013" y="1429"/>
                  <a:pt x="655" y="1417"/>
                  <a:pt x="298" y="1453"/>
                </a:cubicBezTo>
                <a:cubicBezTo>
                  <a:pt x="48" y="1453"/>
                  <a:pt x="1" y="1798"/>
                  <a:pt x="239" y="1870"/>
                </a:cubicBezTo>
                <a:cubicBezTo>
                  <a:pt x="620" y="2013"/>
                  <a:pt x="1025" y="2084"/>
                  <a:pt x="1429" y="2096"/>
                </a:cubicBezTo>
                <a:cubicBezTo>
                  <a:pt x="1465" y="2417"/>
                  <a:pt x="1584" y="2715"/>
                  <a:pt x="1751" y="2989"/>
                </a:cubicBezTo>
                <a:cubicBezTo>
                  <a:pt x="1820" y="3090"/>
                  <a:pt x="1924" y="3136"/>
                  <a:pt x="2026" y="3136"/>
                </a:cubicBezTo>
                <a:cubicBezTo>
                  <a:pt x="2189" y="3136"/>
                  <a:pt x="2346" y="3020"/>
                  <a:pt x="2346" y="2822"/>
                </a:cubicBezTo>
                <a:cubicBezTo>
                  <a:pt x="2358" y="2560"/>
                  <a:pt x="2310" y="2298"/>
                  <a:pt x="2227" y="2036"/>
                </a:cubicBezTo>
                <a:cubicBezTo>
                  <a:pt x="2560" y="1989"/>
                  <a:pt x="2882" y="1882"/>
                  <a:pt x="3168" y="1703"/>
                </a:cubicBezTo>
                <a:cubicBezTo>
                  <a:pt x="3402" y="1550"/>
                  <a:pt x="3336" y="1143"/>
                  <a:pt x="3038" y="1143"/>
                </a:cubicBezTo>
                <a:cubicBezTo>
                  <a:pt x="3033" y="1143"/>
                  <a:pt x="3029" y="1143"/>
                  <a:pt x="3025" y="1143"/>
                </a:cubicBezTo>
                <a:cubicBezTo>
                  <a:pt x="2703" y="1167"/>
                  <a:pt x="2382" y="1227"/>
                  <a:pt x="2072" y="1310"/>
                </a:cubicBezTo>
                <a:cubicBezTo>
                  <a:pt x="2001" y="965"/>
                  <a:pt x="1953" y="608"/>
                  <a:pt x="1917" y="250"/>
                </a:cubicBezTo>
                <a:cubicBezTo>
                  <a:pt x="1917" y="84"/>
                  <a:pt x="1795" y="0"/>
                  <a:pt x="16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rot="1938657">
            <a:off x="8146029" y="265411"/>
            <a:ext cx="259678" cy="245732"/>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rot="1938657">
            <a:off x="8364240" y="503658"/>
            <a:ext cx="244370" cy="156769"/>
          </a:xfrm>
          <a:custGeom>
            <a:rect b="b" l="l" r="r" t="t"/>
            <a:pathLst>
              <a:path extrusionOk="0" h="1956" w="3049">
                <a:moveTo>
                  <a:pt x="1465" y="0"/>
                </a:moveTo>
                <a:cubicBezTo>
                  <a:pt x="1250" y="143"/>
                  <a:pt x="1191" y="381"/>
                  <a:pt x="1203" y="667"/>
                </a:cubicBezTo>
                <a:cubicBezTo>
                  <a:pt x="893" y="691"/>
                  <a:pt x="584" y="715"/>
                  <a:pt x="274" y="727"/>
                </a:cubicBezTo>
                <a:cubicBezTo>
                  <a:pt x="72" y="727"/>
                  <a:pt x="0" y="1072"/>
                  <a:pt x="226" y="1096"/>
                </a:cubicBezTo>
                <a:cubicBezTo>
                  <a:pt x="572" y="1155"/>
                  <a:pt x="929" y="1179"/>
                  <a:pt x="1286" y="1179"/>
                </a:cubicBezTo>
                <a:cubicBezTo>
                  <a:pt x="1334" y="1381"/>
                  <a:pt x="1405" y="1572"/>
                  <a:pt x="1488" y="1751"/>
                </a:cubicBezTo>
                <a:cubicBezTo>
                  <a:pt x="1545" y="1893"/>
                  <a:pt x="1674" y="1956"/>
                  <a:pt x="1800" y="1956"/>
                </a:cubicBezTo>
                <a:cubicBezTo>
                  <a:pt x="1989" y="1956"/>
                  <a:pt x="2170" y="1813"/>
                  <a:pt x="2084" y="1584"/>
                </a:cubicBezTo>
                <a:cubicBezTo>
                  <a:pt x="2024" y="1441"/>
                  <a:pt x="1965" y="1286"/>
                  <a:pt x="1917" y="1143"/>
                </a:cubicBezTo>
                <a:cubicBezTo>
                  <a:pt x="2286" y="1096"/>
                  <a:pt x="2691" y="1048"/>
                  <a:pt x="2965" y="774"/>
                </a:cubicBezTo>
                <a:cubicBezTo>
                  <a:pt x="3048" y="691"/>
                  <a:pt x="3001" y="548"/>
                  <a:pt x="2893" y="512"/>
                </a:cubicBezTo>
                <a:cubicBezTo>
                  <a:pt x="2792" y="483"/>
                  <a:pt x="2690" y="471"/>
                  <a:pt x="2588" y="471"/>
                </a:cubicBezTo>
                <a:cubicBezTo>
                  <a:pt x="2317" y="471"/>
                  <a:pt x="2042" y="552"/>
                  <a:pt x="1774" y="596"/>
                </a:cubicBezTo>
                <a:cubicBezTo>
                  <a:pt x="1727" y="346"/>
                  <a:pt x="1715" y="155"/>
                  <a:pt x="1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3"/>
          <p:cNvGrpSpPr/>
          <p:nvPr/>
        </p:nvGrpSpPr>
        <p:grpSpPr>
          <a:xfrm rot="493885">
            <a:off x="6825597" y="1762134"/>
            <a:ext cx="937979" cy="929078"/>
            <a:chOff x="2797650" y="3803725"/>
            <a:chExt cx="787175" cy="819250"/>
          </a:xfrm>
        </p:grpSpPr>
        <p:sp>
          <p:nvSpPr>
            <p:cNvPr id="95" name="Google Shape;95;p3"/>
            <p:cNvSpPr/>
            <p:nvPr/>
          </p:nvSpPr>
          <p:spPr>
            <a:xfrm>
              <a:off x="2797650" y="3803725"/>
              <a:ext cx="787175" cy="819250"/>
            </a:xfrm>
            <a:custGeom>
              <a:rect b="b" l="l" r="r" t="t"/>
              <a:pathLst>
                <a:path extrusionOk="0" h="32770" w="31487">
                  <a:moveTo>
                    <a:pt x="19368" y="5206"/>
                  </a:moveTo>
                  <a:cubicBezTo>
                    <a:pt x="20885" y="5206"/>
                    <a:pt x="22337" y="6384"/>
                    <a:pt x="22337" y="8157"/>
                  </a:cubicBezTo>
                  <a:cubicBezTo>
                    <a:pt x="22337" y="9788"/>
                    <a:pt x="21015" y="11110"/>
                    <a:pt x="19384" y="11110"/>
                  </a:cubicBezTo>
                  <a:lnTo>
                    <a:pt x="19372" y="11110"/>
                  </a:lnTo>
                  <a:cubicBezTo>
                    <a:pt x="16741" y="11098"/>
                    <a:pt x="15443" y="7919"/>
                    <a:pt x="17301" y="6074"/>
                  </a:cubicBezTo>
                  <a:cubicBezTo>
                    <a:pt x="17904" y="5474"/>
                    <a:pt x="18644" y="5206"/>
                    <a:pt x="19368" y="5206"/>
                  </a:cubicBezTo>
                  <a:close/>
                  <a:moveTo>
                    <a:pt x="14622" y="16964"/>
                  </a:moveTo>
                  <a:cubicBezTo>
                    <a:pt x="15232" y="16964"/>
                    <a:pt x="15847" y="17082"/>
                    <a:pt x="16431" y="17325"/>
                  </a:cubicBezTo>
                  <a:cubicBezTo>
                    <a:pt x="18217" y="18063"/>
                    <a:pt x="19372" y="19802"/>
                    <a:pt x="19372" y="21730"/>
                  </a:cubicBezTo>
                  <a:cubicBezTo>
                    <a:pt x="19372" y="24362"/>
                    <a:pt x="17241" y="26493"/>
                    <a:pt x="14610" y="26493"/>
                  </a:cubicBezTo>
                  <a:cubicBezTo>
                    <a:pt x="12681" y="26493"/>
                    <a:pt x="10943" y="25326"/>
                    <a:pt x="10216" y="23552"/>
                  </a:cubicBezTo>
                  <a:cubicBezTo>
                    <a:pt x="9478" y="21766"/>
                    <a:pt x="9883" y="19718"/>
                    <a:pt x="11240" y="18361"/>
                  </a:cubicBezTo>
                  <a:cubicBezTo>
                    <a:pt x="12158" y="17451"/>
                    <a:pt x="13381" y="16964"/>
                    <a:pt x="14622" y="16964"/>
                  </a:cubicBezTo>
                  <a:close/>
                  <a:moveTo>
                    <a:pt x="19725" y="1"/>
                  </a:moveTo>
                  <a:cubicBezTo>
                    <a:pt x="19020" y="1"/>
                    <a:pt x="18278" y="84"/>
                    <a:pt x="17503" y="263"/>
                  </a:cubicBezTo>
                  <a:cubicBezTo>
                    <a:pt x="7323" y="2621"/>
                    <a:pt x="10812" y="12110"/>
                    <a:pt x="10812" y="12110"/>
                  </a:cubicBezTo>
                  <a:cubicBezTo>
                    <a:pt x="7811" y="12336"/>
                    <a:pt x="1" y="18694"/>
                    <a:pt x="4632" y="27291"/>
                  </a:cubicBezTo>
                  <a:cubicBezTo>
                    <a:pt x="6708" y="31143"/>
                    <a:pt x="10415" y="32769"/>
                    <a:pt x="14135" y="32769"/>
                  </a:cubicBezTo>
                  <a:cubicBezTo>
                    <a:pt x="18716" y="32769"/>
                    <a:pt x="23317" y="30304"/>
                    <a:pt x="24921" y="26493"/>
                  </a:cubicBezTo>
                  <a:cubicBezTo>
                    <a:pt x="27826" y="19587"/>
                    <a:pt x="23885" y="14884"/>
                    <a:pt x="23885" y="14884"/>
                  </a:cubicBezTo>
                  <a:cubicBezTo>
                    <a:pt x="31486" y="12321"/>
                    <a:pt x="28294" y="1"/>
                    <a:pt x="197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3095025" y="3993950"/>
              <a:ext cx="52100" cy="52425"/>
            </a:xfrm>
            <a:custGeom>
              <a:rect b="b" l="l" r="r" t="t"/>
              <a:pathLst>
                <a:path extrusionOk="0" h="2097" w="2084">
                  <a:moveTo>
                    <a:pt x="1048" y="1"/>
                  </a:moveTo>
                  <a:cubicBezTo>
                    <a:pt x="465" y="1"/>
                    <a:pt x="0" y="465"/>
                    <a:pt x="0" y="1048"/>
                  </a:cubicBezTo>
                  <a:cubicBezTo>
                    <a:pt x="0" y="1620"/>
                    <a:pt x="465" y="2096"/>
                    <a:pt x="1048" y="2096"/>
                  </a:cubicBezTo>
                  <a:cubicBezTo>
                    <a:pt x="1619" y="2096"/>
                    <a:pt x="2084" y="1620"/>
                    <a:pt x="2084" y="1048"/>
                  </a:cubicBezTo>
                  <a:cubicBezTo>
                    <a:pt x="2084" y="465"/>
                    <a:pt x="1619" y="1"/>
                    <a:pt x="10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2908675" y="4172500"/>
              <a:ext cx="142325" cy="208700"/>
            </a:xfrm>
            <a:custGeom>
              <a:rect b="b" l="l" r="r" t="t"/>
              <a:pathLst>
                <a:path extrusionOk="0" h="8348" w="5693">
                  <a:moveTo>
                    <a:pt x="4297" y="1"/>
                  </a:moveTo>
                  <a:cubicBezTo>
                    <a:pt x="3111" y="1"/>
                    <a:pt x="1775" y="1987"/>
                    <a:pt x="1025" y="4170"/>
                  </a:cubicBezTo>
                  <a:cubicBezTo>
                    <a:pt x="239" y="6456"/>
                    <a:pt x="1" y="8110"/>
                    <a:pt x="882" y="8325"/>
                  </a:cubicBezTo>
                  <a:cubicBezTo>
                    <a:pt x="951" y="8340"/>
                    <a:pt x="1015" y="8348"/>
                    <a:pt x="1075" y="8348"/>
                  </a:cubicBezTo>
                  <a:cubicBezTo>
                    <a:pt x="2349" y="8348"/>
                    <a:pt x="1783" y="4988"/>
                    <a:pt x="2966" y="3658"/>
                  </a:cubicBezTo>
                  <a:cubicBezTo>
                    <a:pt x="4204" y="2265"/>
                    <a:pt x="5692" y="217"/>
                    <a:pt x="4466" y="14"/>
                  </a:cubicBezTo>
                  <a:cubicBezTo>
                    <a:pt x="4410" y="5"/>
                    <a:pt x="4354" y="1"/>
                    <a:pt x="42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3101875" y="3858125"/>
              <a:ext cx="155675" cy="104675"/>
            </a:xfrm>
            <a:custGeom>
              <a:rect b="b" l="l" r="r" t="t"/>
              <a:pathLst>
                <a:path extrusionOk="0" h="4187" w="6227">
                  <a:moveTo>
                    <a:pt x="5196" y="1"/>
                  </a:moveTo>
                  <a:cubicBezTo>
                    <a:pt x="4415" y="1"/>
                    <a:pt x="3142" y="589"/>
                    <a:pt x="2179" y="1362"/>
                  </a:cubicBezTo>
                  <a:cubicBezTo>
                    <a:pt x="845" y="2409"/>
                    <a:pt x="0" y="3838"/>
                    <a:pt x="714" y="4148"/>
                  </a:cubicBezTo>
                  <a:cubicBezTo>
                    <a:pt x="776" y="4174"/>
                    <a:pt x="835" y="4186"/>
                    <a:pt x="892" y="4186"/>
                  </a:cubicBezTo>
                  <a:cubicBezTo>
                    <a:pt x="1587" y="4186"/>
                    <a:pt x="2016" y="2368"/>
                    <a:pt x="3512" y="1862"/>
                  </a:cubicBezTo>
                  <a:cubicBezTo>
                    <a:pt x="5144" y="1326"/>
                    <a:pt x="6227" y="945"/>
                    <a:pt x="5822" y="266"/>
                  </a:cubicBezTo>
                  <a:cubicBezTo>
                    <a:pt x="5709" y="82"/>
                    <a:pt x="5487" y="1"/>
                    <a:pt x="51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3"/>
          <p:cNvSpPr/>
          <p:nvPr/>
        </p:nvSpPr>
        <p:spPr>
          <a:xfrm rot="7925415">
            <a:off x="8384120" y="4284202"/>
            <a:ext cx="407429" cy="385547"/>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rot="7925529">
            <a:off x="1351496" y="4748684"/>
            <a:ext cx="244370" cy="156769"/>
          </a:xfrm>
          <a:custGeom>
            <a:rect b="b" l="l" r="r" t="t"/>
            <a:pathLst>
              <a:path extrusionOk="0" h="1956" w="3049">
                <a:moveTo>
                  <a:pt x="1465" y="0"/>
                </a:moveTo>
                <a:cubicBezTo>
                  <a:pt x="1250" y="143"/>
                  <a:pt x="1191" y="381"/>
                  <a:pt x="1203" y="667"/>
                </a:cubicBezTo>
                <a:cubicBezTo>
                  <a:pt x="893" y="691"/>
                  <a:pt x="584" y="715"/>
                  <a:pt x="274" y="727"/>
                </a:cubicBezTo>
                <a:cubicBezTo>
                  <a:pt x="72" y="727"/>
                  <a:pt x="0" y="1072"/>
                  <a:pt x="226" y="1096"/>
                </a:cubicBezTo>
                <a:cubicBezTo>
                  <a:pt x="572" y="1155"/>
                  <a:pt x="929" y="1179"/>
                  <a:pt x="1286" y="1179"/>
                </a:cubicBezTo>
                <a:cubicBezTo>
                  <a:pt x="1334" y="1381"/>
                  <a:pt x="1405" y="1572"/>
                  <a:pt x="1488" y="1751"/>
                </a:cubicBezTo>
                <a:cubicBezTo>
                  <a:pt x="1545" y="1893"/>
                  <a:pt x="1674" y="1956"/>
                  <a:pt x="1800" y="1956"/>
                </a:cubicBezTo>
                <a:cubicBezTo>
                  <a:pt x="1989" y="1956"/>
                  <a:pt x="2170" y="1813"/>
                  <a:pt x="2084" y="1584"/>
                </a:cubicBezTo>
                <a:cubicBezTo>
                  <a:pt x="2024" y="1441"/>
                  <a:pt x="1965" y="1286"/>
                  <a:pt x="1917" y="1143"/>
                </a:cubicBezTo>
                <a:cubicBezTo>
                  <a:pt x="2286" y="1096"/>
                  <a:pt x="2691" y="1048"/>
                  <a:pt x="2965" y="774"/>
                </a:cubicBezTo>
                <a:cubicBezTo>
                  <a:pt x="3048" y="691"/>
                  <a:pt x="3001" y="548"/>
                  <a:pt x="2893" y="512"/>
                </a:cubicBezTo>
                <a:cubicBezTo>
                  <a:pt x="2792" y="483"/>
                  <a:pt x="2690" y="471"/>
                  <a:pt x="2588" y="471"/>
                </a:cubicBezTo>
                <a:cubicBezTo>
                  <a:pt x="2317" y="471"/>
                  <a:pt x="2042" y="552"/>
                  <a:pt x="1774" y="596"/>
                </a:cubicBezTo>
                <a:cubicBezTo>
                  <a:pt x="1727" y="346"/>
                  <a:pt x="1715" y="155"/>
                  <a:pt x="1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3"/>
          <p:cNvGrpSpPr/>
          <p:nvPr/>
        </p:nvGrpSpPr>
        <p:grpSpPr>
          <a:xfrm rot="2390256">
            <a:off x="6591891" y="4374424"/>
            <a:ext cx="341244" cy="354176"/>
            <a:chOff x="614950" y="1682850"/>
            <a:chExt cx="438175" cy="454900"/>
          </a:xfrm>
        </p:grpSpPr>
        <p:sp>
          <p:nvSpPr>
            <p:cNvPr id="102" name="Google Shape;102;p3"/>
            <p:cNvSpPr/>
            <p:nvPr/>
          </p:nvSpPr>
          <p:spPr>
            <a:xfrm>
              <a:off x="614950" y="1682850"/>
              <a:ext cx="438175" cy="454900"/>
            </a:xfrm>
            <a:custGeom>
              <a:rect b="b" l="l" r="r" t="t"/>
              <a:pathLst>
                <a:path extrusionOk="0" h="18196" w="17527">
                  <a:moveTo>
                    <a:pt x="9682" y="1"/>
                  </a:moveTo>
                  <a:cubicBezTo>
                    <a:pt x="6586" y="1"/>
                    <a:pt x="1400" y="4345"/>
                    <a:pt x="762" y="5582"/>
                  </a:cubicBezTo>
                  <a:cubicBezTo>
                    <a:pt x="0" y="7082"/>
                    <a:pt x="2882" y="11261"/>
                    <a:pt x="4084" y="12249"/>
                  </a:cubicBezTo>
                  <a:cubicBezTo>
                    <a:pt x="4502" y="12589"/>
                    <a:pt x="4976" y="12766"/>
                    <a:pt x="5510" y="12766"/>
                  </a:cubicBezTo>
                  <a:cubicBezTo>
                    <a:pt x="6529" y="12766"/>
                    <a:pt x="7767" y="12124"/>
                    <a:pt x="9251" y="10749"/>
                  </a:cubicBezTo>
                  <a:cubicBezTo>
                    <a:pt x="9763" y="10272"/>
                    <a:pt x="10433" y="10032"/>
                    <a:pt x="11064" y="10032"/>
                  </a:cubicBezTo>
                  <a:cubicBezTo>
                    <a:pt x="11961" y="10032"/>
                    <a:pt x="12780" y="10516"/>
                    <a:pt x="12954" y="11487"/>
                  </a:cubicBezTo>
                  <a:cubicBezTo>
                    <a:pt x="13264" y="13142"/>
                    <a:pt x="12347" y="13737"/>
                    <a:pt x="10728" y="14095"/>
                  </a:cubicBezTo>
                  <a:cubicBezTo>
                    <a:pt x="9097" y="14452"/>
                    <a:pt x="7073" y="15333"/>
                    <a:pt x="7680" y="17178"/>
                  </a:cubicBezTo>
                  <a:cubicBezTo>
                    <a:pt x="7910" y="17887"/>
                    <a:pt x="8685" y="18196"/>
                    <a:pt x="9683" y="18196"/>
                  </a:cubicBezTo>
                  <a:cubicBezTo>
                    <a:pt x="11265" y="18196"/>
                    <a:pt x="13407" y="17420"/>
                    <a:pt x="14824" y="16238"/>
                  </a:cubicBezTo>
                  <a:cubicBezTo>
                    <a:pt x="17133" y="14321"/>
                    <a:pt x="17526" y="10761"/>
                    <a:pt x="16336" y="8630"/>
                  </a:cubicBezTo>
                  <a:cubicBezTo>
                    <a:pt x="15497" y="7137"/>
                    <a:pt x="13561" y="6088"/>
                    <a:pt x="11616" y="6088"/>
                  </a:cubicBezTo>
                  <a:cubicBezTo>
                    <a:pt x="10798" y="6088"/>
                    <a:pt x="9979" y="6273"/>
                    <a:pt x="9240" y="6689"/>
                  </a:cubicBezTo>
                  <a:cubicBezTo>
                    <a:pt x="6739" y="8082"/>
                    <a:pt x="6025" y="8749"/>
                    <a:pt x="6025" y="8749"/>
                  </a:cubicBezTo>
                  <a:cubicBezTo>
                    <a:pt x="6025" y="8749"/>
                    <a:pt x="5894" y="7641"/>
                    <a:pt x="5346" y="7129"/>
                  </a:cubicBezTo>
                  <a:cubicBezTo>
                    <a:pt x="5346" y="7129"/>
                    <a:pt x="13621" y="3331"/>
                    <a:pt x="11311" y="664"/>
                  </a:cubicBezTo>
                  <a:cubicBezTo>
                    <a:pt x="10906" y="198"/>
                    <a:pt x="10341" y="1"/>
                    <a:pt x="96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6375" y="1706975"/>
              <a:ext cx="183400" cy="114275"/>
            </a:xfrm>
            <a:custGeom>
              <a:rect b="b" l="l" r="r" t="t"/>
              <a:pathLst>
                <a:path extrusionOk="0" h="4571" w="7336">
                  <a:moveTo>
                    <a:pt x="6697" y="0"/>
                  </a:moveTo>
                  <a:cubicBezTo>
                    <a:pt x="5771" y="0"/>
                    <a:pt x="3285" y="1082"/>
                    <a:pt x="1775" y="2319"/>
                  </a:cubicBezTo>
                  <a:cubicBezTo>
                    <a:pt x="1" y="3759"/>
                    <a:pt x="84" y="4307"/>
                    <a:pt x="322" y="4545"/>
                  </a:cubicBezTo>
                  <a:cubicBezTo>
                    <a:pt x="339" y="4562"/>
                    <a:pt x="366" y="4570"/>
                    <a:pt x="401" y="4570"/>
                  </a:cubicBezTo>
                  <a:cubicBezTo>
                    <a:pt x="862" y="4570"/>
                    <a:pt x="2810" y="3198"/>
                    <a:pt x="4204" y="2402"/>
                  </a:cubicBezTo>
                  <a:cubicBezTo>
                    <a:pt x="5704" y="1545"/>
                    <a:pt x="7335" y="497"/>
                    <a:pt x="7026" y="104"/>
                  </a:cubicBezTo>
                  <a:cubicBezTo>
                    <a:pt x="6972" y="33"/>
                    <a:pt x="6858" y="0"/>
                    <a:pt x="6697"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656325" y="1827450"/>
              <a:ext cx="22050" cy="22050"/>
            </a:xfrm>
            <a:custGeom>
              <a:rect b="b" l="l" r="r" t="t"/>
              <a:pathLst>
                <a:path extrusionOk="0" h="882" w="882">
                  <a:moveTo>
                    <a:pt x="441" y="0"/>
                  </a:moveTo>
                  <a:cubicBezTo>
                    <a:pt x="203" y="0"/>
                    <a:pt x="0" y="202"/>
                    <a:pt x="0" y="441"/>
                  </a:cubicBezTo>
                  <a:cubicBezTo>
                    <a:pt x="0" y="679"/>
                    <a:pt x="203" y="881"/>
                    <a:pt x="441" y="881"/>
                  </a:cubicBezTo>
                  <a:cubicBezTo>
                    <a:pt x="691" y="881"/>
                    <a:pt x="881" y="679"/>
                    <a:pt x="881" y="441"/>
                  </a:cubicBezTo>
                  <a:cubicBezTo>
                    <a:pt x="881" y="202"/>
                    <a:pt x="691" y="0"/>
                    <a:pt x="441"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3"/>
          <p:cNvSpPr/>
          <p:nvPr/>
        </p:nvSpPr>
        <p:spPr>
          <a:xfrm rot="7925529">
            <a:off x="5129809" y="653695"/>
            <a:ext cx="259678" cy="245733"/>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txBox="1"/>
          <p:nvPr/>
        </p:nvSpPr>
        <p:spPr>
          <a:xfrm>
            <a:off x="1323975" y="3615875"/>
            <a:ext cx="5391300" cy="8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rgbClr val="FFFFFF"/>
                </a:solidFill>
                <a:latin typeface="Comfortaa"/>
                <a:ea typeface="Comfortaa"/>
                <a:cs typeface="Comfortaa"/>
                <a:sym typeface="Comfortaa"/>
              </a:rPr>
              <a:t>CREDITS: </a:t>
            </a:r>
            <a:r>
              <a:rPr lang="en" sz="1200">
                <a:solidFill>
                  <a:srgbClr val="FFFFFF"/>
                </a:solidFill>
                <a:latin typeface="Comfortaa"/>
                <a:ea typeface="Comfortaa"/>
                <a:cs typeface="Comfortaa"/>
                <a:sym typeface="Comfortaa"/>
              </a:rPr>
              <a:t>This presentation template was created by </a:t>
            </a:r>
            <a:r>
              <a:rPr b="1" lang="en" sz="1200">
                <a:solidFill>
                  <a:srgbClr val="FFFFFF"/>
                </a:solidFill>
                <a:uFill>
                  <a:noFill/>
                </a:uFill>
                <a:latin typeface="Comfortaa"/>
                <a:ea typeface="Comfortaa"/>
                <a:cs typeface="Comfortaa"/>
                <a:sym typeface="Comfortaa"/>
                <a:hlinkClick r:id="rId2">
                  <a:extLst>
                    <a:ext uri="{A12FA001-AC4F-418D-AE19-62706E023703}">
                      <ahyp:hlinkClr val="tx"/>
                    </a:ext>
                  </a:extLst>
                </a:hlinkClick>
              </a:rPr>
              <a:t>Slidesgo</a:t>
            </a:r>
            <a:r>
              <a:rPr lang="en" sz="1200">
                <a:solidFill>
                  <a:srgbClr val="FFFFFF"/>
                </a:solidFill>
                <a:latin typeface="Comfortaa"/>
                <a:ea typeface="Comfortaa"/>
                <a:cs typeface="Comfortaa"/>
                <a:sym typeface="Comfortaa"/>
              </a:rPr>
              <a:t>, including icons by </a:t>
            </a:r>
            <a:r>
              <a:rPr b="1" lang="en" sz="1200">
                <a:solidFill>
                  <a:srgbClr val="FFFFFF"/>
                </a:solidFill>
                <a:uFill>
                  <a:noFill/>
                </a:uFill>
                <a:latin typeface="Comfortaa"/>
                <a:ea typeface="Comfortaa"/>
                <a:cs typeface="Comfortaa"/>
                <a:sym typeface="Comfortaa"/>
                <a:hlinkClick r:id="rId3">
                  <a:extLst>
                    <a:ext uri="{A12FA001-AC4F-418D-AE19-62706E023703}">
                      <ahyp:hlinkClr val="tx"/>
                    </a:ext>
                  </a:extLst>
                </a:hlinkClick>
              </a:rPr>
              <a:t>Flaticon</a:t>
            </a:r>
            <a:r>
              <a:rPr lang="en" sz="1200">
                <a:solidFill>
                  <a:srgbClr val="FFFFFF"/>
                </a:solidFill>
                <a:latin typeface="Comfortaa"/>
                <a:ea typeface="Comfortaa"/>
                <a:cs typeface="Comfortaa"/>
                <a:sym typeface="Comfortaa"/>
              </a:rPr>
              <a:t>, and infographics &amp; images by </a:t>
            </a:r>
            <a:r>
              <a:rPr b="1" lang="en" sz="1200">
                <a:solidFill>
                  <a:srgbClr val="FFFFFF"/>
                </a:solidFill>
                <a:uFill>
                  <a:noFill/>
                </a:uFill>
                <a:latin typeface="Comfortaa"/>
                <a:ea typeface="Comfortaa"/>
                <a:cs typeface="Comfortaa"/>
                <a:sym typeface="Comfortaa"/>
                <a:hlinkClick r:id="rId4">
                  <a:extLst>
                    <a:ext uri="{A12FA001-AC4F-418D-AE19-62706E023703}">
                      <ahyp:hlinkClr val="tx"/>
                    </a:ext>
                  </a:extLst>
                </a:hlinkClick>
              </a:rPr>
              <a:t>Freepik</a:t>
            </a:r>
            <a:endParaRPr b="1" sz="1600">
              <a:solidFill>
                <a:srgbClr val="FFFFFF"/>
              </a:solidFill>
              <a:latin typeface="Comfortaa"/>
              <a:ea typeface="Comfortaa"/>
              <a:cs typeface="Comfortaa"/>
              <a:sym typeface="Comforta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
    <p:spTree>
      <p:nvGrpSpPr>
        <p:cNvPr id="368" name="Shape 368"/>
        <p:cNvGrpSpPr/>
        <p:nvPr/>
      </p:nvGrpSpPr>
      <p:grpSpPr>
        <a:xfrm>
          <a:off x="0" y="0"/>
          <a:ext cx="0" cy="0"/>
          <a:chOff x="0" y="0"/>
          <a:chExt cx="0" cy="0"/>
        </a:xfrm>
      </p:grpSpPr>
      <p:sp>
        <p:nvSpPr>
          <p:cNvPr id="369" name="Google Shape;369;p21"/>
          <p:cNvSpPr/>
          <p:nvPr/>
        </p:nvSpPr>
        <p:spPr>
          <a:xfrm rot="10800000">
            <a:off x="0" y="-4730"/>
            <a:ext cx="2181288" cy="5152955"/>
          </a:xfrm>
          <a:custGeom>
            <a:rect b="b" l="l" r="r" t="t"/>
            <a:pathLst>
              <a:path extrusionOk="0" h="76391" w="34625">
                <a:moveTo>
                  <a:pt x="34624" y="0"/>
                </a:moveTo>
                <a:lnTo>
                  <a:pt x="10050" y="72"/>
                </a:lnTo>
                <a:cubicBezTo>
                  <a:pt x="10050" y="72"/>
                  <a:pt x="1" y="6370"/>
                  <a:pt x="10050" y="20670"/>
                </a:cubicBezTo>
                <a:cubicBezTo>
                  <a:pt x="20110" y="34969"/>
                  <a:pt x="18979" y="38791"/>
                  <a:pt x="16288" y="51257"/>
                </a:cubicBezTo>
                <a:cubicBezTo>
                  <a:pt x="13598" y="63722"/>
                  <a:pt x="34624" y="76391"/>
                  <a:pt x="34624" y="76391"/>
                </a:cubicBezTo>
                <a:lnTo>
                  <a:pt x="346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txBox="1"/>
          <p:nvPr>
            <p:ph type="title"/>
          </p:nvPr>
        </p:nvSpPr>
        <p:spPr>
          <a:xfrm>
            <a:off x="723900" y="445025"/>
            <a:ext cx="5067300" cy="755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
        <p:nvSpPr>
          <p:cNvPr id="371" name="Google Shape;371;p21"/>
          <p:cNvSpPr txBox="1"/>
          <p:nvPr>
            <p:ph idx="1" type="body"/>
          </p:nvPr>
        </p:nvSpPr>
        <p:spPr>
          <a:xfrm>
            <a:off x="723875" y="2069250"/>
            <a:ext cx="2924700" cy="1005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400">
                <a:solidFill>
                  <a:srgbClr val="FFFFFF"/>
                </a:solidFill>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72" name="Google Shape;372;p21"/>
          <p:cNvSpPr/>
          <p:nvPr/>
        </p:nvSpPr>
        <p:spPr>
          <a:xfrm rot="930717">
            <a:off x="519435" y="645924"/>
            <a:ext cx="204276" cy="177547"/>
          </a:xfrm>
          <a:custGeom>
            <a:rect b="b" l="l" r="r" t="t"/>
            <a:pathLst>
              <a:path extrusionOk="0" h="2199" w="2894">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rot="-522159">
            <a:off x="8365260" y="593043"/>
            <a:ext cx="204273" cy="177546"/>
          </a:xfrm>
          <a:custGeom>
            <a:rect b="b" l="l" r="r" t="t"/>
            <a:pathLst>
              <a:path extrusionOk="0" h="2199" w="2894">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rot="-522202">
            <a:off x="8111670" y="355619"/>
            <a:ext cx="284296" cy="247091"/>
          </a:xfrm>
          <a:custGeom>
            <a:rect b="b" l="l" r="r" t="t"/>
            <a:pathLst>
              <a:path extrusionOk="0" h="2199" w="2894">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7">
    <p:bg>
      <p:bgPr>
        <a:solidFill>
          <a:schemeClr val="lt1"/>
        </a:solidFill>
      </p:bgPr>
    </p:bg>
    <p:spTree>
      <p:nvGrpSpPr>
        <p:cNvPr id="375" name="Shape 375"/>
        <p:cNvGrpSpPr/>
        <p:nvPr/>
      </p:nvGrpSpPr>
      <p:grpSpPr>
        <a:xfrm>
          <a:off x="0" y="0"/>
          <a:ext cx="0" cy="0"/>
          <a:chOff x="0" y="0"/>
          <a:chExt cx="0" cy="0"/>
        </a:xfrm>
      </p:grpSpPr>
      <p:sp>
        <p:nvSpPr>
          <p:cNvPr id="376" name="Google Shape;376;p22"/>
          <p:cNvSpPr/>
          <p:nvPr/>
        </p:nvSpPr>
        <p:spPr>
          <a:xfrm flipH="1">
            <a:off x="5" y="1044929"/>
            <a:ext cx="7315281" cy="4098577"/>
          </a:xfrm>
          <a:custGeom>
            <a:rect b="b" l="l" r="r" t="t"/>
            <a:pathLst>
              <a:path extrusionOk="0" h="54781" w="97775">
                <a:moveTo>
                  <a:pt x="97774" y="0"/>
                </a:moveTo>
                <a:cubicBezTo>
                  <a:pt x="86952" y="4370"/>
                  <a:pt x="82380" y="20122"/>
                  <a:pt x="76379" y="26634"/>
                </a:cubicBezTo>
                <a:cubicBezTo>
                  <a:pt x="70134" y="33404"/>
                  <a:pt x="56141" y="33809"/>
                  <a:pt x="41131" y="33809"/>
                </a:cubicBezTo>
                <a:cubicBezTo>
                  <a:pt x="39086" y="33809"/>
                  <a:pt x="37023" y="33802"/>
                  <a:pt x="34957" y="33802"/>
                </a:cubicBezTo>
                <a:cubicBezTo>
                  <a:pt x="18836" y="33802"/>
                  <a:pt x="0" y="54781"/>
                  <a:pt x="0" y="54781"/>
                </a:cubicBezTo>
                <a:lnTo>
                  <a:pt x="97774" y="54781"/>
                </a:lnTo>
                <a:lnTo>
                  <a:pt x="97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txBox="1"/>
          <p:nvPr>
            <p:ph type="title"/>
          </p:nvPr>
        </p:nvSpPr>
        <p:spPr>
          <a:xfrm>
            <a:off x="723900" y="445025"/>
            <a:ext cx="3933900" cy="62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
        <p:nvSpPr>
          <p:cNvPr id="378" name="Google Shape;378;p22"/>
          <p:cNvSpPr/>
          <p:nvPr/>
        </p:nvSpPr>
        <p:spPr>
          <a:xfrm rot="-2700178">
            <a:off x="223763" y="1512555"/>
            <a:ext cx="203501" cy="197488"/>
          </a:xfrm>
          <a:custGeom>
            <a:rect b="b" l="l" r="r" t="t"/>
            <a:pathLst>
              <a:path extrusionOk="0" h="2890" w="2978">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rot="-2700178">
            <a:off x="7596113" y="4674855"/>
            <a:ext cx="203501" cy="197488"/>
          </a:xfrm>
          <a:custGeom>
            <a:rect b="b" l="l" r="r" t="t"/>
            <a:pathLst>
              <a:path extrusionOk="0" h="2890" w="2978">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7_1">
    <p:bg>
      <p:bgPr>
        <a:solidFill>
          <a:schemeClr val="lt1"/>
        </a:solidFill>
      </p:bgPr>
    </p:bg>
    <p:spTree>
      <p:nvGrpSpPr>
        <p:cNvPr id="380" name="Shape 380"/>
        <p:cNvGrpSpPr/>
        <p:nvPr/>
      </p:nvGrpSpPr>
      <p:grpSpPr>
        <a:xfrm>
          <a:off x="0" y="0"/>
          <a:ext cx="0" cy="0"/>
          <a:chOff x="0" y="0"/>
          <a:chExt cx="0" cy="0"/>
        </a:xfrm>
      </p:grpSpPr>
      <p:sp>
        <p:nvSpPr>
          <p:cNvPr id="381" name="Google Shape;381;p23"/>
          <p:cNvSpPr/>
          <p:nvPr/>
        </p:nvSpPr>
        <p:spPr>
          <a:xfrm flipH="1" rot="10800000">
            <a:off x="375550" y="-4"/>
            <a:ext cx="8768466" cy="3171829"/>
          </a:xfrm>
          <a:custGeom>
            <a:rect b="b" l="l" r="r" t="t"/>
            <a:pathLst>
              <a:path extrusionOk="0" h="34817" w="96251">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txBox="1"/>
          <p:nvPr>
            <p:ph type="title"/>
          </p:nvPr>
        </p:nvSpPr>
        <p:spPr>
          <a:xfrm>
            <a:off x="723900" y="445025"/>
            <a:ext cx="5877000" cy="62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
        <p:nvSpPr>
          <p:cNvPr id="383" name="Google Shape;383;p23"/>
          <p:cNvSpPr/>
          <p:nvPr/>
        </p:nvSpPr>
        <p:spPr>
          <a:xfrm rot="-2700000">
            <a:off x="7800520" y="682733"/>
            <a:ext cx="288216" cy="279699"/>
          </a:xfrm>
          <a:custGeom>
            <a:rect b="b" l="l" r="r" t="t"/>
            <a:pathLst>
              <a:path extrusionOk="0" h="2890" w="2978">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CUSTOM_7_1_1">
    <p:bg>
      <p:bgPr>
        <a:solidFill>
          <a:schemeClr val="dk1"/>
        </a:solidFill>
      </p:bgPr>
    </p:bg>
    <p:spTree>
      <p:nvGrpSpPr>
        <p:cNvPr id="384" name="Shape 384"/>
        <p:cNvGrpSpPr/>
        <p:nvPr/>
      </p:nvGrpSpPr>
      <p:grpSpPr>
        <a:xfrm>
          <a:off x="0" y="0"/>
          <a:ext cx="0" cy="0"/>
          <a:chOff x="0" y="0"/>
          <a:chExt cx="0" cy="0"/>
        </a:xfrm>
      </p:grpSpPr>
      <p:sp>
        <p:nvSpPr>
          <p:cNvPr id="385" name="Google Shape;385;p24"/>
          <p:cNvSpPr/>
          <p:nvPr/>
        </p:nvSpPr>
        <p:spPr>
          <a:xfrm flipH="1">
            <a:off x="9" y="3171825"/>
            <a:ext cx="8768466" cy="1981174"/>
          </a:xfrm>
          <a:custGeom>
            <a:rect b="b" l="l" r="r" t="t"/>
            <a:pathLst>
              <a:path extrusionOk="0" h="34817" w="96251">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4"/>
          <p:cNvSpPr txBox="1"/>
          <p:nvPr>
            <p:ph type="title"/>
          </p:nvPr>
        </p:nvSpPr>
        <p:spPr>
          <a:xfrm>
            <a:off x="723900" y="445025"/>
            <a:ext cx="5877000" cy="62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
        <p:nvSpPr>
          <p:cNvPr id="387" name="Google Shape;387;p24"/>
          <p:cNvSpPr/>
          <p:nvPr/>
        </p:nvSpPr>
        <p:spPr>
          <a:xfrm rot="-2700000">
            <a:off x="8423570" y="3873608"/>
            <a:ext cx="288216" cy="279699"/>
          </a:xfrm>
          <a:custGeom>
            <a:rect b="b" l="l" r="r" t="t"/>
            <a:pathLst>
              <a:path extrusionOk="0" h="2890" w="2978">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5">
  <p:cSld name="CUSTOM_7_1_1_2">
    <p:bg>
      <p:bgPr>
        <a:solidFill>
          <a:schemeClr val="dk1"/>
        </a:solidFill>
      </p:bgPr>
    </p:bg>
    <p:spTree>
      <p:nvGrpSpPr>
        <p:cNvPr id="388" name="Shape 388"/>
        <p:cNvGrpSpPr/>
        <p:nvPr/>
      </p:nvGrpSpPr>
      <p:grpSpPr>
        <a:xfrm>
          <a:off x="0" y="0"/>
          <a:ext cx="0" cy="0"/>
          <a:chOff x="0" y="0"/>
          <a:chExt cx="0" cy="0"/>
        </a:xfrm>
      </p:grpSpPr>
      <p:sp>
        <p:nvSpPr>
          <p:cNvPr id="389" name="Google Shape;389;p25"/>
          <p:cNvSpPr/>
          <p:nvPr/>
        </p:nvSpPr>
        <p:spPr>
          <a:xfrm>
            <a:off x="723900" y="1666877"/>
            <a:ext cx="8420278" cy="3476564"/>
          </a:xfrm>
          <a:custGeom>
            <a:rect b="b" l="l" r="r" t="t"/>
            <a:pathLst>
              <a:path extrusionOk="0" h="34817" w="96251">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
          <p:cNvSpPr txBox="1"/>
          <p:nvPr>
            <p:ph type="title"/>
          </p:nvPr>
        </p:nvSpPr>
        <p:spPr>
          <a:xfrm>
            <a:off x="723900" y="445025"/>
            <a:ext cx="2286000" cy="62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
        <p:nvSpPr>
          <p:cNvPr id="391" name="Google Shape;391;p25"/>
          <p:cNvSpPr/>
          <p:nvPr/>
        </p:nvSpPr>
        <p:spPr>
          <a:xfrm rot="-2700000">
            <a:off x="441620" y="2340083"/>
            <a:ext cx="288216" cy="279699"/>
          </a:xfrm>
          <a:custGeom>
            <a:rect b="b" l="l" r="r" t="t"/>
            <a:pathLst>
              <a:path extrusionOk="0" h="2890" w="2978">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7_1_1_2_2_1">
    <p:bg>
      <p:bgPr>
        <a:solidFill>
          <a:schemeClr val="dk1"/>
        </a:solidFill>
      </p:bgPr>
    </p:bg>
    <p:spTree>
      <p:nvGrpSpPr>
        <p:cNvPr id="392" name="Shape 392"/>
        <p:cNvGrpSpPr/>
        <p:nvPr/>
      </p:nvGrpSpPr>
      <p:grpSpPr>
        <a:xfrm>
          <a:off x="0" y="0"/>
          <a:ext cx="0" cy="0"/>
          <a:chOff x="0" y="0"/>
          <a:chExt cx="0" cy="0"/>
        </a:xfrm>
      </p:grpSpPr>
      <p:sp>
        <p:nvSpPr>
          <p:cNvPr id="393" name="Google Shape;393;p26"/>
          <p:cNvSpPr txBox="1"/>
          <p:nvPr>
            <p:ph idx="1" type="subTitle"/>
          </p:nvPr>
        </p:nvSpPr>
        <p:spPr>
          <a:xfrm>
            <a:off x="723900" y="1058024"/>
            <a:ext cx="7700100" cy="3538200"/>
          </a:xfrm>
          <a:prstGeom prst="rect">
            <a:avLst/>
          </a:prstGeom>
        </p:spPr>
        <p:txBody>
          <a:bodyPr anchorCtr="0" anchor="t" bIns="91425" lIns="91425" spcFirstLastPara="1" rIns="91425" wrap="square" tIns="91425">
            <a:noAutofit/>
          </a:bodyPr>
          <a:lstStyle>
            <a:lvl1pPr lvl="0">
              <a:spcBef>
                <a:spcPts val="0"/>
              </a:spcBef>
              <a:spcAft>
                <a:spcPts val="0"/>
              </a:spcAft>
              <a:buSzPts val="1200"/>
              <a:buAutoNum type="arabicPeriod"/>
              <a:defRPr sz="1200"/>
            </a:lvl1pPr>
            <a:lvl2pPr lvl="1">
              <a:spcBef>
                <a:spcPts val="1600"/>
              </a:spcBef>
              <a:spcAft>
                <a:spcPts val="0"/>
              </a:spcAft>
              <a:buSzPts val="1500"/>
              <a:buAutoNum type="alphaLcPeriod"/>
              <a:defRPr/>
            </a:lvl2pPr>
            <a:lvl3pPr lvl="2">
              <a:spcBef>
                <a:spcPts val="1600"/>
              </a:spcBef>
              <a:spcAft>
                <a:spcPts val="0"/>
              </a:spcAft>
              <a:buSzPts val="1500"/>
              <a:buAutoNum type="romanLcPeriod"/>
              <a:defRPr/>
            </a:lvl3pPr>
            <a:lvl4pPr lvl="3">
              <a:spcBef>
                <a:spcPts val="1600"/>
              </a:spcBef>
              <a:spcAft>
                <a:spcPts val="0"/>
              </a:spcAft>
              <a:buSzPts val="1500"/>
              <a:buAutoNum type="arabicPeriod"/>
              <a:defRPr/>
            </a:lvl4pPr>
            <a:lvl5pPr lvl="4">
              <a:spcBef>
                <a:spcPts val="1600"/>
              </a:spcBef>
              <a:spcAft>
                <a:spcPts val="0"/>
              </a:spcAft>
              <a:buSzPts val="1500"/>
              <a:buAutoNum type="alphaLcPeriod"/>
              <a:defRPr/>
            </a:lvl5pPr>
            <a:lvl6pPr lvl="5">
              <a:spcBef>
                <a:spcPts val="1600"/>
              </a:spcBef>
              <a:spcAft>
                <a:spcPts val="0"/>
              </a:spcAft>
              <a:buSzPts val="1500"/>
              <a:buAutoNum type="romanLcPeriod"/>
              <a:defRPr/>
            </a:lvl6pPr>
            <a:lvl7pPr lvl="6">
              <a:spcBef>
                <a:spcPts val="1600"/>
              </a:spcBef>
              <a:spcAft>
                <a:spcPts val="0"/>
              </a:spcAft>
              <a:buSzPts val="1400"/>
              <a:buAutoNum type="arabicPeriod"/>
              <a:defRPr/>
            </a:lvl7pPr>
            <a:lvl8pPr lvl="7">
              <a:spcBef>
                <a:spcPts val="1600"/>
              </a:spcBef>
              <a:spcAft>
                <a:spcPts val="0"/>
              </a:spcAft>
              <a:buSzPts val="1400"/>
              <a:buAutoNum type="alphaLcPeriod"/>
              <a:defRPr/>
            </a:lvl8pPr>
            <a:lvl9pPr lvl="8">
              <a:spcBef>
                <a:spcPts val="1600"/>
              </a:spcBef>
              <a:spcAft>
                <a:spcPts val="1600"/>
              </a:spcAft>
              <a:buSzPts val="1400"/>
              <a:buAutoNum type="romanLcPeriod"/>
              <a:defRPr/>
            </a:lvl9pPr>
          </a:lstStyle>
          <a:p/>
        </p:txBody>
      </p:sp>
      <p:sp>
        <p:nvSpPr>
          <p:cNvPr id="394" name="Google Shape;394;p26"/>
          <p:cNvSpPr txBox="1"/>
          <p:nvPr>
            <p:ph type="title"/>
          </p:nvPr>
        </p:nvSpPr>
        <p:spPr>
          <a:xfrm>
            <a:off x="723900" y="445025"/>
            <a:ext cx="6715200" cy="62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
  <p:cSld name="CUSTOM_7_1_1_2_1">
    <p:bg>
      <p:bgPr>
        <a:solidFill>
          <a:schemeClr val="dk1"/>
        </a:solidFill>
      </p:bgPr>
    </p:bg>
    <p:spTree>
      <p:nvGrpSpPr>
        <p:cNvPr id="395" name="Shape 395"/>
        <p:cNvGrpSpPr/>
        <p:nvPr/>
      </p:nvGrpSpPr>
      <p:grpSpPr>
        <a:xfrm>
          <a:off x="0" y="0"/>
          <a:ext cx="0" cy="0"/>
          <a:chOff x="0" y="0"/>
          <a:chExt cx="0" cy="0"/>
        </a:xfrm>
      </p:grpSpPr>
      <p:sp>
        <p:nvSpPr>
          <p:cNvPr id="396" name="Google Shape;396;p27"/>
          <p:cNvSpPr/>
          <p:nvPr/>
        </p:nvSpPr>
        <p:spPr>
          <a:xfrm flipH="1">
            <a:off x="-11" y="1666927"/>
            <a:ext cx="8420278" cy="3476564"/>
          </a:xfrm>
          <a:custGeom>
            <a:rect b="b" l="l" r="r" t="t"/>
            <a:pathLst>
              <a:path extrusionOk="0" h="34817" w="96251">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txBox="1"/>
          <p:nvPr>
            <p:ph type="title"/>
          </p:nvPr>
        </p:nvSpPr>
        <p:spPr>
          <a:xfrm>
            <a:off x="723900" y="445025"/>
            <a:ext cx="2295600" cy="62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
        <p:nvSpPr>
          <p:cNvPr id="398" name="Google Shape;398;p27"/>
          <p:cNvSpPr/>
          <p:nvPr/>
        </p:nvSpPr>
        <p:spPr>
          <a:xfrm flipH="1" rot="2700000">
            <a:off x="8414332" y="2340133"/>
            <a:ext cx="288216" cy="279699"/>
          </a:xfrm>
          <a:custGeom>
            <a:rect b="b" l="l" r="r" t="t"/>
            <a:pathLst>
              <a:path extrusionOk="0" h="2890" w="2978">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txBox="1"/>
          <p:nvPr>
            <p:ph idx="1" type="subTitle"/>
          </p:nvPr>
        </p:nvSpPr>
        <p:spPr>
          <a:xfrm>
            <a:off x="1412100" y="3036575"/>
            <a:ext cx="6319800" cy="511200"/>
          </a:xfrm>
          <a:prstGeom prst="rect">
            <a:avLst/>
          </a:prstGeom>
        </p:spPr>
        <p:txBody>
          <a:bodyPr anchorCtr="0" anchor="t" bIns="91425" lIns="91425" spcFirstLastPara="1" rIns="91425" wrap="square" tIns="91425">
            <a:noAutofit/>
          </a:bodyPr>
          <a:lstStyle>
            <a:lvl1pPr lvl="0" algn="ctr">
              <a:spcBef>
                <a:spcPts val="0"/>
              </a:spcBef>
              <a:spcAft>
                <a:spcPts val="0"/>
              </a:spcAft>
              <a:buSzPts val="1500"/>
              <a:buNone/>
              <a:defRPr sz="2200">
                <a:solidFill>
                  <a:schemeClr val="accent1"/>
                </a:solidFill>
                <a:latin typeface="Fredoka One"/>
                <a:ea typeface="Fredoka One"/>
                <a:cs typeface="Fredoka One"/>
                <a:sym typeface="Fredoka One"/>
              </a:defRPr>
            </a:lvl1pPr>
            <a:lvl2pPr lvl="1" algn="ctr">
              <a:spcBef>
                <a:spcPts val="1600"/>
              </a:spcBef>
              <a:spcAft>
                <a:spcPts val="0"/>
              </a:spcAft>
              <a:buSzPts val="1500"/>
              <a:buNone/>
              <a:defRPr/>
            </a:lvl2pPr>
            <a:lvl3pPr lvl="2" algn="ctr">
              <a:spcBef>
                <a:spcPts val="1600"/>
              </a:spcBef>
              <a:spcAft>
                <a:spcPts val="0"/>
              </a:spcAft>
              <a:buSzPts val="1500"/>
              <a:buNone/>
              <a:defRPr/>
            </a:lvl3pPr>
            <a:lvl4pPr lvl="3" algn="ctr">
              <a:spcBef>
                <a:spcPts val="1600"/>
              </a:spcBef>
              <a:spcAft>
                <a:spcPts val="0"/>
              </a:spcAft>
              <a:buSzPts val="1500"/>
              <a:buNone/>
              <a:defRPr/>
            </a:lvl4pPr>
            <a:lvl5pPr lvl="4" algn="ctr">
              <a:spcBef>
                <a:spcPts val="1600"/>
              </a:spcBef>
              <a:spcAft>
                <a:spcPts val="0"/>
              </a:spcAft>
              <a:buSzPts val="1500"/>
              <a:buNone/>
              <a:defRPr/>
            </a:lvl5pPr>
            <a:lvl6pPr lvl="5" algn="ctr">
              <a:spcBef>
                <a:spcPts val="1600"/>
              </a:spcBef>
              <a:spcAft>
                <a:spcPts val="0"/>
              </a:spcAft>
              <a:buSzPts val="15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7_1_1_1">
    <p:bg>
      <p:bgPr>
        <a:solidFill>
          <a:schemeClr val="dk1"/>
        </a:solidFill>
      </p:bgPr>
    </p:bg>
    <p:spTree>
      <p:nvGrpSpPr>
        <p:cNvPr id="400" name="Shape 400"/>
        <p:cNvGrpSpPr/>
        <p:nvPr/>
      </p:nvGrpSpPr>
      <p:grpSpPr>
        <a:xfrm>
          <a:off x="0" y="0"/>
          <a:ext cx="0" cy="0"/>
          <a:chOff x="0" y="0"/>
          <a:chExt cx="0" cy="0"/>
        </a:xfrm>
      </p:grpSpPr>
      <p:sp>
        <p:nvSpPr>
          <p:cNvPr id="401" name="Google Shape;401;p28"/>
          <p:cNvSpPr/>
          <p:nvPr/>
        </p:nvSpPr>
        <p:spPr>
          <a:xfrm rot="10800000">
            <a:off x="5245933" y="-11"/>
            <a:ext cx="3174163" cy="2036475"/>
          </a:xfrm>
          <a:custGeom>
            <a:rect b="b" l="l" r="r" t="t"/>
            <a:pathLst>
              <a:path extrusionOk="0" h="49441" w="67748">
                <a:moveTo>
                  <a:pt x="40003" y="0"/>
                </a:moveTo>
                <a:cubicBezTo>
                  <a:pt x="36827" y="0"/>
                  <a:pt x="33637" y="786"/>
                  <a:pt x="30707" y="2029"/>
                </a:cubicBezTo>
                <a:cubicBezTo>
                  <a:pt x="27849" y="3232"/>
                  <a:pt x="25075" y="4958"/>
                  <a:pt x="23396" y="7566"/>
                </a:cubicBezTo>
                <a:cubicBezTo>
                  <a:pt x="21503" y="10507"/>
                  <a:pt x="21087" y="14388"/>
                  <a:pt x="18539" y="16769"/>
                </a:cubicBezTo>
                <a:cubicBezTo>
                  <a:pt x="15300" y="19794"/>
                  <a:pt x="9811" y="19305"/>
                  <a:pt x="6644" y="22413"/>
                </a:cubicBezTo>
                <a:cubicBezTo>
                  <a:pt x="4144" y="24866"/>
                  <a:pt x="3894" y="28830"/>
                  <a:pt x="4406" y="32307"/>
                </a:cubicBezTo>
                <a:cubicBezTo>
                  <a:pt x="5144" y="37331"/>
                  <a:pt x="8025" y="48226"/>
                  <a:pt x="1" y="49416"/>
                </a:cubicBezTo>
                <a:cubicBezTo>
                  <a:pt x="5692" y="49428"/>
                  <a:pt x="11383" y="49440"/>
                  <a:pt x="17074" y="49440"/>
                </a:cubicBezTo>
                <a:lnTo>
                  <a:pt x="67747" y="49440"/>
                </a:lnTo>
                <a:cubicBezTo>
                  <a:pt x="62366" y="49440"/>
                  <a:pt x="60449" y="45332"/>
                  <a:pt x="60449" y="40534"/>
                </a:cubicBezTo>
                <a:cubicBezTo>
                  <a:pt x="60449" y="35546"/>
                  <a:pt x="64354" y="31057"/>
                  <a:pt x="63580" y="26068"/>
                </a:cubicBezTo>
                <a:cubicBezTo>
                  <a:pt x="63044" y="22675"/>
                  <a:pt x="60318" y="20329"/>
                  <a:pt x="58472" y="17627"/>
                </a:cubicBezTo>
                <a:cubicBezTo>
                  <a:pt x="56424" y="14638"/>
                  <a:pt x="55079" y="11197"/>
                  <a:pt x="53603" y="7911"/>
                </a:cubicBezTo>
                <a:cubicBezTo>
                  <a:pt x="51817" y="3923"/>
                  <a:pt x="47780" y="1196"/>
                  <a:pt x="43506" y="339"/>
                </a:cubicBezTo>
                <a:cubicBezTo>
                  <a:pt x="42350" y="107"/>
                  <a:pt x="41177" y="0"/>
                  <a:pt x="400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723900" y="3101912"/>
            <a:ext cx="3174163" cy="2036475"/>
          </a:xfrm>
          <a:custGeom>
            <a:rect b="b" l="l" r="r" t="t"/>
            <a:pathLst>
              <a:path extrusionOk="0" h="49441" w="67748">
                <a:moveTo>
                  <a:pt x="40003" y="0"/>
                </a:moveTo>
                <a:cubicBezTo>
                  <a:pt x="36827" y="0"/>
                  <a:pt x="33637" y="786"/>
                  <a:pt x="30707" y="2029"/>
                </a:cubicBezTo>
                <a:cubicBezTo>
                  <a:pt x="27849" y="3232"/>
                  <a:pt x="25075" y="4958"/>
                  <a:pt x="23396" y="7566"/>
                </a:cubicBezTo>
                <a:cubicBezTo>
                  <a:pt x="21503" y="10507"/>
                  <a:pt x="21087" y="14388"/>
                  <a:pt x="18539" y="16769"/>
                </a:cubicBezTo>
                <a:cubicBezTo>
                  <a:pt x="15300" y="19794"/>
                  <a:pt x="9811" y="19305"/>
                  <a:pt x="6644" y="22413"/>
                </a:cubicBezTo>
                <a:cubicBezTo>
                  <a:pt x="4144" y="24866"/>
                  <a:pt x="3894" y="28830"/>
                  <a:pt x="4406" y="32307"/>
                </a:cubicBezTo>
                <a:cubicBezTo>
                  <a:pt x="5144" y="37331"/>
                  <a:pt x="8025" y="48226"/>
                  <a:pt x="1" y="49416"/>
                </a:cubicBezTo>
                <a:cubicBezTo>
                  <a:pt x="5692" y="49428"/>
                  <a:pt x="11383" y="49440"/>
                  <a:pt x="17074" y="49440"/>
                </a:cubicBezTo>
                <a:lnTo>
                  <a:pt x="67747" y="49440"/>
                </a:lnTo>
                <a:cubicBezTo>
                  <a:pt x="62366" y="49440"/>
                  <a:pt x="60449" y="45332"/>
                  <a:pt x="60449" y="40534"/>
                </a:cubicBezTo>
                <a:cubicBezTo>
                  <a:pt x="60449" y="35546"/>
                  <a:pt x="64354" y="31057"/>
                  <a:pt x="63580" y="26068"/>
                </a:cubicBezTo>
                <a:cubicBezTo>
                  <a:pt x="63044" y="22675"/>
                  <a:pt x="60318" y="20329"/>
                  <a:pt x="58472" y="17627"/>
                </a:cubicBezTo>
                <a:cubicBezTo>
                  <a:pt x="56424" y="14638"/>
                  <a:pt x="55079" y="11197"/>
                  <a:pt x="53603" y="7911"/>
                </a:cubicBezTo>
                <a:cubicBezTo>
                  <a:pt x="51817" y="3923"/>
                  <a:pt x="47780" y="1196"/>
                  <a:pt x="43506" y="339"/>
                </a:cubicBezTo>
                <a:cubicBezTo>
                  <a:pt x="42350" y="107"/>
                  <a:pt x="41177" y="0"/>
                  <a:pt x="400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txBox="1"/>
          <p:nvPr>
            <p:ph type="title"/>
          </p:nvPr>
        </p:nvSpPr>
        <p:spPr>
          <a:xfrm>
            <a:off x="723900" y="445025"/>
            <a:ext cx="5877000" cy="62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404" name="Shape 404"/>
        <p:cNvGrpSpPr/>
        <p:nvPr/>
      </p:nvGrpSpPr>
      <p:grpSpPr>
        <a:xfrm>
          <a:off x="0" y="0"/>
          <a:ext cx="0" cy="0"/>
          <a:chOff x="0" y="0"/>
          <a:chExt cx="0" cy="0"/>
        </a:xfrm>
      </p:grpSpPr>
      <p:sp>
        <p:nvSpPr>
          <p:cNvPr id="405" name="Google Shape;405;p29"/>
          <p:cNvSpPr/>
          <p:nvPr/>
        </p:nvSpPr>
        <p:spPr>
          <a:xfrm flipH="1">
            <a:off x="-109" y="3543300"/>
            <a:ext cx="4314932" cy="1600189"/>
          </a:xfrm>
          <a:custGeom>
            <a:rect b="b" l="l" r="r" t="t"/>
            <a:pathLst>
              <a:path extrusionOk="0" h="34817" w="96251">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flipH="1" rot="10800000">
            <a:off x="3267076" y="11"/>
            <a:ext cx="5876845" cy="1600189"/>
          </a:xfrm>
          <a:custGeom>
            <a:rect b="b" l="l" r="r" t="t"/>
            <a:pathLst>
              <a:path extrusionOk="0" h="34817" w="96251">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flipH="1" rot="2700000">
            <a:off x="5842582" y="1337283"/>
            <a:ext cx="288216" cy="279699"/>
          </a:xfrm>
          <a:custGeom>
            <a:rect b="b" l="l" r="r" t="t"/>
            <a:pathLst>
              <a:path extrusionOk="0" h="2890" w="2978">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flipH="1" rot="2700000">
            <a:off x="1937332" y="3604233"/>
            <a:ext cx="288216" cy="279699"/>
          </a:xfrm>
          <a:custGeom>
            <a:rect b="b" l="l" r="r" t="t"/>
            <a:pathLst>
              <a:path extrusionOk="0" h="2890" w="2978">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
    <p:bg>
      <p:bgPr>
        <a:solidFill>
          <a:schemeClr val="lt1"/>
        </a:solidFill>
      </p:bgPr>
    </p:bg>
    <p:spTree>
      <p:nvGrpSpPr>
        <p:cNvPr id="409" name="Shape 409"/>
        <p:cNvGrpSpPr/>
        <p:nvPr/>
      </p:nvGrpSpPr>
      <p:grpSpPr>
        <a:xfrm>
          <a:off x="0" y="0"/>
          <a:ext cx="0" cy="0"/>
          <a:chOff x="0" y="0"/>
          <a:chExt cx="0" cy="0"/>
        </a:xfrm>
      </p:grpSpPr>
      <p:sp>
        <p:nvSpPr>
          <p:cNvPr id="410" name="Google Shape;410;p30"/>
          <p:cNvSpPr/>
          <p:nvPr/>
        </p:nvSpPr>
        <p:spPr>
          <a:xfrm>
            <a:off x="0" y="-833075"/>
            <a:ext cx="9143948" cy="5976552"/>
          </a:xfrm>
          <a:custGeom>
            <a:rect b="b" l="l" r="r" t="t"/>
            <a:pathLst>
              <a:path extrusionOk="0" h="49441" w="67748">
                <a:moveTo>
                  <a:pt x="40003" y="0"/>
                </a:moveTo>
                <a:cubicBezTo>
                  <a:pt x="36827" y="0"/>
                  <a:pt x="33637" y="786"/>
                  <a:pt x="30707" y="2029"/>
                </a:cubicBezTo>
                <a:cubicBezTo>
                  <a:pt x="27849" y="3232"/>
                  <a:pt x="25075" y="4958"/>
                  <a:pt x="23396" y="7566"/>
                </a:cubicBezTo>
                <a:cubicBezTo>
                  <a:pt x="21503" y="10507"/>
                  <a:pt x="21087" y="14388"/>
                  <a:pt x="18539" y="16769"/>
                </a:cubicBezTo>
                <a:cubicBezTo>
                  <a:pt x="15300" y="19794"/>
                  <a:pt x="9811" y="19305"/>
                  <a:pt x="6644" y="22413"/>
                </a:cubicBezTo>
                <a:cubicBezTo>
                  <a:pt x="4144" y="24866"/>
                  <a:pt x="3894" y="28830"/>
                  <a:pt x="4406" y="32307"/>
                </a:cubicBezTo>
                <a:cubicBezTo>
                  <a:pt x="5144" y="37331"/>
                  <a:pt x="8025" y="48226"/>
                  <a:pt x="1" y="49416"/>
                </a:cubicBezTo>
                <a:cubicBezTo>
                  <a:pt x="5692" y="49428"/>
                  <a:pt x="11383" y="49440"/>
                  <a:pt x="17074" y="49440"/>
                </a:cubicBezTo>
                <a:lnTo>
                  <a:pt x="67747" y="49440"/>
                </a:lnTo>
                <a:cubicBezTo>
                  <a:pt x="62366" y="49440"/>
                  <a:pt x="60449" y="45332"/>
                  <a:pt x="60449" y="40534"/>
                </a:cubicBezTo>
                <a:cubicBezTo>
                  <a:pt x="60449" y="35546"/>
                  <a:pt x="64354" y="31057"/>
                  <a:pt x="63580" y="26068"/>
                </a:cubicBezTo>
                <a:cubicBezTo>
                  <a:pt x="63044" y="22675"/>
                  <a:pt x="60318" y="20329"/>
                  <a:pt x="58472" y="17627"/>
                </a:cubicBezTo>
                <a:cubicBezTo>
                  <a:pt x="56424" y="14638"/>
                  <a:pt x="55079" y="11197"/>
                  <a:pt x="53603" y="7911"/>
                </a:cubicBezTo>
                <a:cubicBezTo>
                  <a:pt x="51817" y="3923"/>
                  <a:pt x="47780" y="1196"/>
                  <a:pt x="43506" y="339"/>
                </a:cubicBezTo>
                <a:cubicBezTo>
                  <a:pt x="42350" y="107"/>
                  <a:pt x="41177" y="0"/>
                  <a:pt x="40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flipH="1" rot="2700000">
            <a:off x="1089607" y="2099283"/>
            <a:ext cx="288216" cy="279699"/>
          </a:xfrm>
          <a:custGeom>
            <a:rect b="b" l="l" r="r" t="t"/>
            <a:pathLst>
              <a:path extrusionOk="0" h="2890" w="2978">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flipH="1" rot="2700000">
            <a:off x="8079107" y="1003908"/>
            <a:ext cx="288216" cy="279699"/>
          </a:xfrm>
          <a:custGeom>
            <a:rect b="b" l="l" r="r" t="t"/>
            <a:pathLst>
              <a:path extrusionOk="0" h="2890" w="2978">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07" name="Shape 107"/>
        <p:cNvGrpSpPr/>
        <p:nvPr/>
      </p:nvGrpSpPr>
      <p:grpSpPr>
        <a:xfrm>
          <a:off x="0" y="0"/>
          <a:ext cx="0" cy="0"/>
          <a:chOff x="0" y="0"/>
          <a:chExt cx="0" cy="0"/>
        </a:xfrm>
      </p:grpSpPr>
      <p:sp>
        <p:nvSpPr>
          <p:cNvPr id="108" name="Google Shape;108;p4"/>
          <p:cNvSpPr/>
          <p:nvPr/>
        </p:nvSpPr>
        <p:spPr>
          <a:xfrm rot="10800000">
            <a:off x="-152390" y="1594688"/>
            <a:ext cx="9486890" cy="3653587"/>
          </a:xfrm>
          <a:custGeom>
            <a:rect b="b" l="l" r="r" t="t"/>
            <a:pathLst>
              <a:path extrusionOk="0" h="40653" w="112241">
                <a:moveTo>
                  <a:pt x="9" y="482"/>
                </a:moveTo>
                <a:cubicBezTo>
                  <a:pt x="6" y="482"/>
                  <a:pt x="3" y="482"/>
                  <a:pt x="1" y="482"/>
                </a:cubicBezTo>
                <a:cubicBezTo>
                  <a:pt x="1" y="482"/>
                  <a:pt x="4" y="482"/>
                  <a:pt x="9" y="482"/>
                </a:cubicBezTo>
                <a:close/>
                <a:moveTo>
                  <a:pt x="84716" y="1"/>
                </a:moveTo>
                <a:cubicBezTo>
                  <a:pt x="52481" y="1"/>
                  <a:pt x="765" y="475"/>
                  <a:pt x="9" y="482"/>
                </a:cubicBezTo>
                <a:lnTo>
                  <a:pt x="9" y="482"/>
                </a:lnTo>
                <a:cubicBezTo>
                  <a:pt x="61" y="482"/>
                  <a:pt x="113" y="481"/>
                  <a:pt x="165" y="481"/>
                </a:cubicBezTo>
                <a:cubicBezTo>
                  <a:pt x="10817" y="481"/>
                  <a:pt x="19426" y="9643"/>
                  <a:pt x="25182" y="17579"/>
                </a:cubicBezTo>
                <a:cubicBezTo>
                  <a:pt x="29623" y="23711"/>
                  <a:pt x="33767" y="30271"/>
                  <a:pt x="39851" y="34784"/>
                </a:cubicBezTo>
                <a:cubicBezTo>
                  <a:pt x="45062" y="38640"/>
                  <a:pt x="51556" y="40652"/>
                  <a:pt x="58034" y="40652"/>
                </a:cubicBezTo>
                <a:cubicBezTo>
                  <a:pt x="61798" y="40652"/>
                  <a:pt x="65557" y="39973"/>
                  <a:pt x="69057" y="38582"/>
                </a:cubicBezTo>
                <a:cubicBezTo>
                  <a:pt x="75165" y="36141"/>
                  <a:pt x="80344" y="31760"/>
                  <a:pt x="84594" y="26747"/>
                </a:cubicBezTo>
                <a:cubicBezTo>
                  <a:pt x="91738" y="18294"/>
                  <a:pt x="97025" y="2197"/>
                  <a:pt x="109598" y="482"/>
                </a:cubicBezTo>
                <a:cubicBezTo>
                  <a:pt x="112241" y="121"/>
                  <a:pt x="100948" y="1"/>
                  <a:pt x="847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rot="8549447">
            <a:off x="818866" y="3953439"/>
            <a:ext cx="222571" cy="210618"/>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rot="-7207332">
            <a:off x="8195943" y="585542"/>
            <a:ext cx="231437" cy="219006"/>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rot="-3647476">
            <a:off x="7605364" y="4527908"/>
            <a:ext cx="222571" cy="210618"/>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rot="2195570">
            <a:off x="7453946" y="4697576"/>
            <a:ext cx="158461" cy="149951"/>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txBox="1"/>
          <p:nvPr>
            <p:ph type="title"/>
          </p:nvPr>
        </p:nvSpPr>
        <p:spPr>
          <a:xfrm>
            <a:off x="4572000" y="1836000"/>
            <a:ext cx="3851700" cy="8190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4" name="Google Shape;114;p4"/>
          <p:cNvSpPr txBox="1"/>
          <p:nvPr>
            <p:ph hasCustomPrompt="1" idx="2" type="title"/>
          </p:nvPr>
        </p:nvSpPr>
        <p:spPr>
          <a:xfrm>
            <a:off x="1610350" y="1917000"/>
            <a:ext cx="2075100" cy="130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5" name="Google Shape;115;p4"/>
          <p:cNvSpPr txBox="1"/>
          <p:nvPr>
            <p:ph idx="1" type="subTitle"/>
          </p:nvPr>
        </p:nvSpPr>
        <p:spPr>
          <a:xfrm>
            <a:off x="4572000" y="2655000"/>
            <a:ext cx="3781500" cy="652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500"/>
              <a:buNone/>
              <a:defRPr sz="1600"/>
            </a:lvl1pPr>
            <a:lvl2pPr lvl="1">
              <a:spcBef>
                <a:spcPts val="1600"/>
              </a:spcBef>
              <a:spcAft>
                <a:spcPts val="0"/>
              </a:spcAft>
              <a:buSzPts val="1500"/>
              <a:buNone/>
              <a:defRPr/>
            </a:lvl2pPr>
            <a:lvl3pPr lvl="2">
              <a:spcBef>
                <a:spcPts val="1600"/>
              </a:spcBef>
              <a:spcAft>
                <a:spcPts val="0"/>
              </a:spcAft>
              <a:buSzPts val="1500"/>
              <a:buNone/>
              <a:defRPr/>
            </a:lvl3pPr>
            <a:lvl4pPr lvl="3">
              <a:spcBef>
                <a:spcPts val="1600"/>
              </a:spcBef>
              <a:spcAft>
                <a:spcPts val="0"/>
              </a:spcAft>
              <a:buSzPts val="1500"/>
              <a:buNone/>
              <a:defRPr/>
            </a:lvl4pPr>
            <a:lvl5pPr lvl="4">
              <a:spcBef>
                <a:spcPts val="1600"/>
              </a:spcBef>
              <a:spcAft>
                <a:spcPts val="0"/>
              </a:spcAft>
              <a:buSzPts val="1500"/>
              <a:buNone/>
              <a:defRPr/>
            </a:lvl5pPr>
            <a:lvl6pPr lvl="5">
              <a:spcBef>
                <a:spcPts val="1600"/>
              </a:spcBef>
              <a:spcAft>
                <a:spcPts val="0"/>
              </a:spcAft>
              <a:buSzPts val="15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116" name="Google Shape;116;p4"/>
          <p:cNvGrpSpPr/>
          <p:nvPr/>
        </p:nvGrpSpPr>
        <p:grpSpPr>
          <a:xfrm>
            <a:off x="9" y="-230093"/>
            <a:ext cx="9222332" cy="1707949"/>
            <a:chOff x="9" y="-230093"/>
            <a:chExt cx="9222332" cy="1707949"/>
          </a:xfrm>
        </p:grpSpPr>
        <p:grpSp>
          <p:nvGrpSpPr>
            <p:cNvPr id="117" name="Google Shape;117;p4"/>
            <p:cNvGrpSpPr/>
            <p:nvPr/>
          </p:nvGrpSpPr>
          <p:grpSpPr>
            <a:xfrm rot="-4110747">
              <a:off x="225859" y="835922"/>
              <a:ext cx="514564" cy="482509"/>
              <a:chOff x="1808966" y="570473"/>
              <a:chExt cx="514562" cy="482508"/>
            </a:xfrm>
          </p:grpSpPr>
          <p:sp>
            <p:nvSpPr>
              <p:cNvPr id="118" name="Google Shape;118;p4"/>
              <p:cNvSpPr/>
              <p:nvPr/>
            </p:nvSpPr>
            <p:spPr>
              <a:xfrm rot="1336399">
                <a:off x="1860484" y="635298"/>
                <a:ext cx="411526" cy="352857"/>
              </a:xfrm>
              <a:custGeom>
                <a:rect b="b" l="l" r="r" t="t"/>
                <a:pathLst>
                  <a:path extrusionOk="0" h="15457" w="18027">
                    <a:moveTo>
                      <a:pt x="6484" y="0"/>
                    </a:moveTo>
                    <a:cubicBezTo>
                      <a:pt x="6270" y="0"/>
                      <a:pt x="6046" y="42"/>
                      <a:pt x="5811" y="132"/>
                    </a:cubicBezTo>
                    <a:cubicBezTo>
                      <a:pt x="3465" y="1025"/>
                      <a:pt x="6502" y="6990"/>
                      <a:pt x="6406" y="7216"/>
                    </a:cubicBezTo>
                    <a:cubicBezTo>
                      <a:pt x="6299" y="7442"/>
                      <a:pt x="1" y="8906"/>
                      <a:pt x="1191" y="11514"/>
                    </a:cubicBezTo>
                    <a:cubicBezTo>
                      <a:pt x="1500" y="12194"/>
                      <a:pt x="2065" y="12444"/>
                      <a:pt x="2736" y="12444"/>
                    </a:cubicBezTo>
                    <a:cubicBezTo>
                      <a:pt x="4599" y="12444"/>
                      <a:pt x="7287" y="10521"/>
                      <a:pt x="7644" y="10521"/>
                    </a:cubicBezTo>
                    <a:cubicBezTo>
                      <a:pt x="7654" y="10521"/>
                      <a:pt x="7662" y="10523"/>
                      <a:pt x="7668" y="10526"/>
                    </a:cubicBezTo>
                    <a:cubicBezTo>
                      <a:pt x="7946" y="10654"/>
                      <a:pt x="9383" y="15457"/>
                      <a:pt x="11790" y="15457"/>
                    </a:cubicBezTo>
                    <a:cubicBezTo>
                      <a:pt x="12066" y="15457"/>
                      <a:pt x="12355" y="15393"/>
                      <a:pt x="12657" y="15252"/>
                    </a:cubicBezTo>
                    <a:cubicBezTo>
                      <a:pt x="15586" y="13871"/>
                      <a:pt x="11550" y="9014"/>
                      <a:pt x="11633" y="8775"/>
                    </a:cubicBezTo>
                    <a:cubicBezTo>
                      <a:pt x="11717" y="8549"/>
                      <a:pt x="18027" y="6620"/>
                      <a:pt x="16812" y="4358"/>
                    </a:cubicBezTo>
                    <a:cubicBezTo>
                      <a:pt x="16512" y="3790"/>
                      <a:pt x="15959" y="3579"/>
                      <a:pt x="15293" y="3579"/>
                    </a:cubicBezTo>
                    <a:cubicBezTo>
                      <a:pt x="13348" y="3579"/>
                      <a:pt x="10443" y="5387"/>
                      <a:pt x="10096" y="5387"/>
                    </a:cubicBezTo>
                    <a:cubicBezTo>
                      <a:pt x="10087" y="5387"/>
                      <a:pt x="10079" y="5385"/>
                      <a:pt x="10073" y="5382"/>
                    </a:cubicBezTo>
                    <a:cubicBezTo>
                      <a:pt x="9920" y="5284"/>
                      <a:pt x="8893" y="0"/>
                      <a:pt x="6484" y="0"/>
                    </a:cubicBezTo>
                    <a:close/>
                  </a:path>
                </a:pathLst>
              </a:custGeom>
              <a:solidFill>
                <a:srgbClr val="EE4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rot="1336399">
                <a:off x="2057921" y="772127"/>
                <a:ext cx="31549" cy="27120"/>
              </a:xfrm>
              <a:custGeom>
                <a:rect b="b" l="l" r="r" t="t"/>
                <a:pathLst>
                  <a:path extrusionOk="0" h="1188" w="1382">
                    <a:moveTo>
                      <a:pt x="707" y="1"/>
                    </a:moveTo>
                    <a:cubicBezTo>
                      <a:pt x="639" y="1"/>
                      <a:pt x="569" y="11"/>
                      <a:pt x="500" y="34"/>
                    </a:cubicBezTo>
                    <a:cubicBezTo>
                      <a:pt x="179" y="153"/>
                      <a:pt x="0" y="487"/>
                      <a:pt x="107" y="796"/>
                    </a:cubicBezTo>
                    <a:cubicBezTo>
                      <a:pt x="192" y="1040"/>
                      <a:pt x="423" y="1187"/>
                      <a:pt x="674" y="1187"/>
                    </a:cubicBezTo>
                    <a:cubicBezTo>
                      <a:pt x="743" y="1187"/>
                      <a:pt x="813" y="1177"/>
                      <a:pt x="881" y="1154"/>
                    </a:cubicBezTo>
                    <a:cubicBezTo>
                      <a:pt x="1203" y="1035"/>
                      <a:pt x="1381" y="701"/>
                      <a:pt x="1274" y="392"/>
                    </a:cubicBezTo>
                    <a:cubicBezTo>
                      <a:pt x="1190" y="148"/>
                      <a:pt x="959" y="1"/>
                      <a:pt x="707" y="1"/>
                    </a:cubicBezTo>
                    <a:close/>
                  </a:path>
                </a:pathLst>
              </a:custGeom>
              <a:solidFill>
                <a:srgbClr val="BF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rot="1336399">
                <a:off x="2049945" y="660067"/>
                <a:ext cx="52756" cy="95011"/>
              </a:xfrm>
              <a:custGeom>
                <a:rect b="b" l="l" r="r" t="t"/>
                <a:pathLst>
                  <a:path extrusionOk="0" h="4162" w="2311">
                    <a:moveTo>
                      <a:pt x="591" y="0"/>
                    </a:moveTo>
                    <a:cubicBezTo>
                      <a:pt x="556" y="0"/>
                      <a:pt x="521" y="6"/>
                      <a:pt x="488" y="17"/>
                    </a:cubicBezTo>
                    <a:cubicBezTo>
                      <a:pt x="48" y="159"/>
                      <a:pt x="0" y="1195"/>
                      <a:pt x="369" y="2338"/>
                    </a:cubicBezTo>
                    <a:cubicBezTo>
                      <a:pt x="712" y="3389"/>
                      <a:pt x="1291" y="4162"/>
                      <a:pt x="1725" y="4162"/>
                    </a:cubicBezTo>
                    <a:cubicBezTo>
                      <a:pt x="1758" y="4162"/>
                      <a:pt x="1791" y="4157"/>
                      <a:pt x="1822" y="4148"/>
                    </a:cubicBezTo>
                    <a:cubicBezTo>
                      <a:pt x="2251" y="4005"/>
                      <a:pt x="2310" y="2969"/>
                      <a:pt x="1941" y="1826"/>
                    </a:cubicBezTo>
                    <a:cubicBezTo>
                      <a:pt x="1600" y="771"/>
                      <a:pt x="1016" y="0"/>
                      <a:pt x="591" y="0"/>
                    </a:cubicBezTo>
                    <a:close/>
                  </a:path>
                </a:pathLst>
              </a:custGeom>
              <a:solidFill>
                <a:srgbClr val="BF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4"/>
            <p:cNvGrpSpPr/>
            <p:nvPr/>
          </p:nvGrpSpPr>
          <p:grpSpPr>
            <a:xfrm>
              <a:off x="8431055" y="995377"/>
              <a:ext cx="367699" cy="482479"/>
              <a:chOff x="2295201" y="456788"/>
              <a:chExt cx="624170" cy="819010"/>
            </a:xfrm>
          </p:grpSpPr>
          <p:sp>
            <p:nvSpPr>
              <p:cNvPr id="122" name="Google Shape;122;p4"/>
              <p:cNvSpPr/>
              <p:nvPr/>
            </p:nvSpPr>
            <p:spPr>
              <a:xfrm rot="-265425">
                <a:off x="2324324" y="477457"/>
                <a:ext cx="565924" cy="777671"/>
              </a:xfrm>
              <a:custGeom>
                <a:rect b="b" l="l" r="r" t="t"/>
                <a:pathLst>
                  <a:path extrusionOk="0" h="20864" w="15183">
                    <a:moveTo>
                      <a:pt x="5535" y="1"/>
                    </a:moveTo>
                    <a:cubicBezTo>
                      <a:pt x="2828" y="1"/>
                      <a:pt x="1" y="8910"/>
                      <a:pt x="1788" y="10310"/>
                    </a:cubicBezTo>
                    <a:cubicBezTo>
                      <a:pt x="3657" y="11786"/>
                      <a:pt x="7289" y="11953"/>
                      <a:pt x="7289" y="11953"/>
                    </a:cubicBezTo>
                    <a:cubicBezTo>
                      <a:pt x="7289" y="11953"/>
                      <a:pt x="4372" y="19656"/>
                      <a:pt x="7015" y="20752"/>
                    </a:cubicBezTo>
                    <a:cubicBezTo>
                      <a:pt x="7196" y="20827"/>
                      <a:pt x="7372" y="20863"/>
                      <a:pt x="7545" y="20863"/>
                    </a:cubicBezTo>
                    <a:cubicBezTo>
                      <a:pt x="9884" y="20863"/>
                      <a:pt x="11503" y="14240"/>
                      <a:pt x="13277" y="8774"/>
                    </a:cubicBezTo>
                    <a:cubicBezTo>
                      <a:pt x="15182" y="2916"/>
                      <a:pt x="13754" y="2857"/>
                      <a:pt x="12384" y="2511"/>
                    </a:cubicBezTo>
                    <a:cubicBezTo>
                      <a:pt x="12343" y="2501"/>
                      <a:pt x="12302" y="2497"/>
                      <a:pt x="12260" y="2497"/>
                    </a:cubicBezTo>
                    <a:cubicBezTo>
                      <a:pt x="10905" y="2497"/>
                      <a:pt x="9152" y="7564"/>
                      <a:pt x="8979" y="8465"/>
                    </a:cubicBezTo>
                    <a:cubicBezTo>
                      <a:pt x="8979" y="8465"/>
                      <a:pt x="8979" y="8465"/>
                      <a:pt x="8979" y="8465"/>
                    </a:cubicBezTo>
                    <a:cubicBezTo>
                      <a:pt x="8977" y="8465"/>
                      <a:pt x="7518" y="7226"/>
                      <a:pt x="5729" y="7131"/>
                    </a:cubicBezTo>
                    <a:cubicBezTo>
                      <a:pt x="5729" y="7131"/>
                      <a:pt x="8729" y="952"/>
                      <a:pt x="5907" y="59"/>
                    </a:cubicBezTo>
                    <a:cubicBezTo>
                      <a:pt x="5784" y="19"/>
                      <a:pt x="5660" y="1"/>
                      <a:pt x="5535" y="1"/>
                    </a:cubicBezTo>
                    <a:close/>
                  </a:path>
                </a:pathLst>
              </a:custGeom>
              <a:solidFill>
                <a:srgbClr val="73C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265425">
                <a:off x="2377983" y="520434"/>
                <a:ext cx="134856" cy="237506"/>
              </a:xfrm>
              <a:custGeom>
                <a:rect b="b" l="l" r="r" t="t"/>
                <a:pathLst>
                  <a:path extrusionOk="0" h="6372" w="3618">
                    <a:moveTo>
                      <a:pt x="2894" y="1"/>
                    </a:moveTo>
                    <a:cubicBezTo>
                      <a:pt x="2158" y="1"/>
                      <a:pt x="0" y="6168"/>
                      <a:pt x="759" y="6366"/>
                    </a:cubicBezTo>
                    <a:cubicBezTo>
                      <a:pt x="771" y="6370"/>
                      <a:pt x="784" y="6371"/>
                      <a:pt x="797" y="6371"/>
                    </a:cubicBezTo>
                    <a:cubicBezTo>
                      <a:pt x="1610" y="6371"/>
                      <a:pt x="3617" y="266"/>
                      <a:pt x="2938" y="9"/>
                    </a:cubicBezTo>
                    <a:cubicBezTo>
                      <a:pt x="2924" y="3"/>
                      <a:pt x="2909" y="1"/>
                      <a:pt x="2894" y="1"/>
                    </a:cubicBezTo>
                    <a:close/>
                  </a:path>
                </a:pathLst>
              </a:custGeom>
              <a:solidFill>
                <a:srgbClr val="36A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265425">
                <a:off x="2567619" y="589139"/>
                <a:ext cx="233444" cy="606400"/>
              </a:xfrm>
              <a:custGeom>
                <a:rect b="b" l="l" r="r" t="t"/>
                <a:pathLst>
                  <a:path extrusionOk="0" h="16269" w="6263">
                    <a:moveTo>
                      <a:pt x="5623" y="0"/>
                    </a:moveTo>
                    <a:cubicBezTo>
                      <a:pt x="5237" y="0"/>
                      <a:pt x="2897" y="5871"/>
                      <a:pt x="1845" y="8883"/>
                    </a:cubicBezTo>
                    <a:cubicBezTo>
                      <a:pt x="786" y="11919"/>
                      <a:pt x="0" y="16087"/>
                      <a:pt x="417" y="16265"/>
                    </a:cubicBezTo>
                    <a:cubicBezTo>
                      <a:pt x="422" y="16267"/>
                      <a:pt x="427" y="16268"/>
                      <a:pt x="433" y="16268"/>
                    </a:cubicBezTo>
                    <a:cubicBezTo>
                      <a:pt x="883" y="16268"/>
                      <a:pt x="2882" y="9144"/>
                      <a:pt x="3941" y="6097"/>
                    </a:cubicBezTo>
                    <a:cubicBezTo>
                      <a:pt x="5024" y="3014"/>
                      <a:pt x="6263" y="168"/>
                      <a:pt x="5632" y="1"/>
                    </a:cubicBezTo>
                    <a:cubicBezTo>
                      <a:pt x="5629" y="1"/>
                      <a:pt x="5626" y="0"/>
                      <a:pt x="5623" y="0"/>
                    </a:cubicBezTo>
                    <a:close/>
                  </a:path>
                </a:pathLst>
              </a:custGeom>
              <a:solidFill>
                <a:srgbClr val="36A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rot="-265425">
                <a:off x="2398304" y="791182"/>
                <a:ext cx="33323" cy="33322"/>
              </a:xfrm>
              <a:custGeom>
                <a:rect b="b" l="l" r="r" t="t"/>
                <a:pathLst>
                  <a:path extrusionOk="0" h="894" w="894">
                    <a:moveTo>
                      <a:pt x="453" y="1"/>
                    </a:moveTo>
                    <a:cubicBezTo>
                      <a:pt x="203" y="1"/>
                      <a:pt x="0" y="203"/>
                      <a:pt x="0" y="442"/>
                    </a:cubicBezTo>
                    <a:cubicBezTo>
                      <a:pt x="0" y="692"/>
                      <a:pt x="203" y="894"/>
                      <a:pt x="453" y="894"/>
                    </a:cubicBezTo>
                    <a:cubicBezTo>
                      <a:pt x="703" y="894"/>
                      <a:pt x="893" y="692"/>
                      <a:pt x="893" y="442"/>
                    </a:cubicBezTo>
                    <a:cubicBezTo>
                      <a:pt x="893" y="203"/>
                      <a:pt x="703" y="1"/>
                      <a:pt x="453" y="1"/>
                    </a:cubicBezTo>
                    <a:close/>
                  </a:path>
                </a:pathLst>
              </a:custGeom>
              <a:solidFill>
                <a:srgbClr val="36A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4"/>
            <p:cNvGrpSpPr/>
            <p:nvPr/>
          </p:nvGrpSpPr>
          <p:grpSpPr>
            <a:xfrm rot="312326">
              <a:off x="27316" y="107713"/>
              <a:ext cx="537653" cy="545141"/>
              <a:chOff x="881650" y="1773075"/>
              <a:chExt cx="407175" cy="416350"/>
            </a:xfrm>
          </p:grpSpPr>
          <p:sp>
            <p:nvSpPr>
              <p:cNvPr id="127" name="Google Shape;127;p4"/>
              <p:cNvSpPr/>
              <p:nvPr/>
            </p:nvSpPr>
            <p:spPr>
              <a:xfrm>
                <a:off x="881650" y="1773075"/>
                <a:ext cx="407175" cy="416350"/>
              </a:xfrm>
              <a:custGeom>
                <a:rect b="b" l="l" r="r" t="t"/>
                <a:pathLst>
                  <a:path extrusionOk="0" h="16654" w="16287">
                    <a:moveTo>
                      <a:pt x="6602" y="1"/>
                    </a:moveTo>
                    <a:cubicBezTo>
                      <a:pt x="4440" y="1"/>
                      <a:pt x="2474" y="1200"/>
                      <a:pt x="1536" y="2842"/>
                    </a:cubicBezTo>
                    <a:cubicBezTo>
                      <a:pt x="0" y="5533"/>
                      <a:pt x="310" y="8021"/>
                      <a:pt x="1917" y="8473"/>
                    </a:cubicBezTo>
                    <a:cubicBezTo>
                      <a:pt x="2144" y="8536"/>
                      <a:pt x="2350" y="8566"/>
                      <a:pt x="2539" y="8566"/>
                    </a:cubicBezTo>
                    <a:cubicBezTo>
                      <a:pt x="4027" y="8566"/>
                      <a:pt x="4420" y="6743"/>
                      <a:pt x="4906" y="5211"/>
                    </a:cubicBezTo>
                    <a:cubicBezTo>
                      <a:pt x="5274" y="4041"/>
                      <a:pt x="5978" y="3410"/>
                      <a:pt x="6827" y="3410"/>
                    </a:cubicBezTo>
                    <a:cubicBezTo>
                      <a:pt x="7239" y="3410"/>
                      <a:pt x="7685" y="3558"/>
                      <a:pt x="8144" y="3866"/>
                    </a:cubicBezTo>
                    <a:cubicBezTo>
                      <a:pt x="9549" y="4818"/>
                      <a:pt x="8168" y="8938"/>
                      <a:pt x="7013" y="11057"/>
                    </a:cubicBezTo>
                    <a:cubicBezTo>
                      <a:pt x="5858" y="13165"/>
                      <a:pt x="5037" y="16605"/>
                      <a:pt x="7894" y="16653"/>
                    </a:cubicBezTo>
                    <a:cubicBezTo>
                      <a:pt x="7908" y="16653"/>
                      <a:pt x="7922" y="16653"/>
                      <a:pt x="7936" y="16653"/>
                    </a:cubicBezTo>
                    <a:cubicBezTo>
                      <a:pt x="10817" y="16653"/>
                      <a:pt x="16286" y="11800"/>
                      <a:pt x="15883" y="10378"/>
                    </a:cubicBezTo>
                    <a:cubicBezTo>
                      <a:pt x="15623" y="9451"/>
                      <a:pt x="14750" y="9032"/>
                      <a:pt x="13847" y="9032"/>
                    </a:cubicBezTo>
                    <a:cubicBezTo>
                      <a:pt x="13348" y="9032"/>
                      <a:pt x="12839" y="9160"/>
                      <a:pt x="12419" y="9402"/>
                    </a:cubicBezTo>
                    <a:cubicBezTo>
                      <a:pt x="11668" y="9855"/>
                      <a:pt x="11014" y="10438"/>
                      <a:pt x="10490" y="11140"/>
                    </a:cubicBezTo>
                    <a:cubicBezTo>
                      <a:pt x="10490" y="11140"/>
                      <a:pt x="14157" y="4675"/>
                      <a:pt x="10764" y="1663"/>
                    </a:cubicBezTo>
                    <a:cubicBezTo>
                      <a:pt x="9441" y="489"/>
                      <a:pt x="7982" y="1"/>
                      <a:pt x="66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906350" y="1802325"/>
                <a:ext cx="105400" cy="129100"/>
              </a:xfrm>
              <a:custGeom>
                <a:rect b="b" l="l" r="r" t="t"/>
                <a:pathLst>
                  <a:path extrusionOk="0" h="5164" w="4216">
                    <a:moveTo>
                      <a:pt x="3680" y="0"/>
                    </a:moveTo>
                    <a:cubicBezTo>
                      <a:pt x="3129" y="0"/>
                      <a:pt x="1983" y="685"/>
                      <a:pt x="1286" y="1779"/>
                    </a:cubicBezTo>
                    <a:cubicBezTo>
                      <a:pt x="429" y="3112"/>
                      <a:pt x="1" y="4887"/>
                      <a:pt x="715" y="5148"/>
                    </a:cubicBezTo>
                    <a:cubicBezTo>
                      <a:pt x="742" y="5159"/>
                      <a:pt x="768" y="5163"/>
                      <a:pt x="794" y="5163"/>
                    </a:cubicBezTo>
                    <a:cubicBezTo>
                      <a:pt x="1353" y="5163"/>
                      <a:pt x="1689" y="2929"/>
                      <a:pt x="2406" y="2053"/>
                    </a:cubicBezTo>
                    <a:cubicBezTo>
                      <a:pt x="3156" y="1124"/>
                      <a:pt x="4215" y="529"/>
                      <a:pt x="3953" y="112"/>
                    </a:cubicBezTo>
                    <a:cubicBezTo>
                      <a:pt x="3902" y="36"/>
                      <a:pt x="3807" y="0"/>
                      <a:pt x="36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1023625" y="1789050"/>
                <a:ext cx="20575" cy="20550"/>
              </a:xfrm>
              <a:custGeom>
                <a:rect b="b" l="l" r="r" t="t"/>
                <a:pathLst>
                  <a:path extrusionOk="0" h="822" w="823">
                    <a:moveTo>
                      <a:pt x="405" y="0"/>
                    </a:moveTo>
                    <a:cubicBezTo>
                      <a:pt x="179" y="0"/>
                      <a:pt x="1" y="191"/>
                      <a:pt x="1" y="417"/>
                    </a:cubicBezTo>
                    <a:cubicBezTo>
                      <a:pt x="1" y="643"/>
                      <a:pt x="179" y="822"/>
                      <a:pt x="405" y="822"/>
                    </a:cubicBezTo>
                    <a:cubicBezTo>
                      <a:pt x="632" y="822"/>
                      <a:pt x="822" y="643"/>
                      <a:pt x="822" y="417"/>
                    </a:cubicBezTo>
                    <a:cubicBezTo>
                      <a:pt x="822" y="191"/>
                      <a:pt x="632" y="0"/>
                      <a:pt x="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rot="-705166">
              <a:off x="764605" y="339823"/>
              <a:ext cx="436681" cy="381309"/>
              <a:chOff x="2743525" y="601801"/>
              <a:chExt cx="333510" cy="291221"/>
            </a:xfrm>
          </p:grpSpPr>
          <p:sp>
            <p:nvSpPr>
              <p:cNvPr id="131" name="Google Shape;131;p4"/>
              <p:cNvSpPr/>
              <p:nvPr/>
            </p:nvSpPr>
            <p:spPr>
              <a:xfrm>
                <a:off x="2743525" y="601801"/>
                <a:ext cx="333510" cy="118908"/>
              </a:xfrm>
              <a:custGeom>
                <a:rect b="b" l="l" r="r" t="t"/>
                <a:pathLst>
                  <a:path extrusionOk="0" h="5209" w="14610">
                    <a:moveTo>
                      <a:pt x="11552" y="1"/>
                    </a:moveTo>
                    <a:cubicBezTo>
                      <a:pt x="8221" y="1"/>
                      <a:pt x="4891" y="370"/>
                      <a:pt x="1560" y="517"/>
                    </a:cubicBezTo>
                    <a:cubicBezTo>
                      <a:pt x="1" y="587"/>
                      <a:pt x="200" y="5208"/>
                      <a:pt x="1739" y="5208"/>
                    </a:cubicBezTo>
                    <a:cubicBezTo>
                      <a:pt x="1751" y="5208"/>
                      <a:pt x="1763" y="5208"/>
                      <a:pt x="1775" y="5208"/>
                    </a:cubicBezTo>
                    <a:lnTo>
                      <a:pt x="7406" y="4958"/>
                    </a:lnTo>
                    <a:lnTo>
                      <a:pt x="11395" y="4791"/>
                    </a:lnTo>
                    <a:cubicBezTo>
                      <a:pt x="11462" y="4788"/>
                      <a:pt x="11534" y="4786"/>
                      <a:pt x="11607" y="4786"/>
                    </a:cubicBezTo>
                    <a:cubicBezTo>
                      <a:pt x="11843" y="4786"/>
                      <a:pt x="12107" y="4799"/>
                      <a:pt x="12374" y="4799"/>
                    </a:cubicBezTo>
                    <a:cubicBezTo>
                      <a:pt x="12924" y="4799"/>
                      <a:pt x="13487" y="4745"/>
                      <a:pt x="13836" y="4410"/>
                    </a:cubicBezTo>
                    <a:cubicBezTo>
                      <a:pt x="14610" y="3696"/>
                      <a:pt x="14395" y="1767"/>
                      <a:pt x="14002" y="898"/>
                    </a:cubicBezTo>
                    <a:cubicBezTo>
                      <a:pt x="13741" y="302"/>
                      <a:pt x="13431" y="112"/>
                      <a:pt x="12990" y="40"/>
                    </a:cubicBezTo>
                    <a:cubicBezTo>
                      <a:pt x="12705" y="17"/>
                      <a:pt x="12419" y="5"/>
                      <a:pt x="12133" y="5"/>
                    </a:cubicBezTo>
                    <a:cubicBezTo>
                      <a:pt x="11939" y="2"/>
                      <a:pt x="11746" y="1"/>
                      <a:pt x="115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2746241" y="774181"/>
                <a:ext cx="329698" cy="118840"/>
              </a:xfrm>
              <a:custGeom>
                <a:rect b="b" l="l" r="r" t="t"/>
                <a:pathLst>
                  <a:path extrusionOk="0" h="5206" w="14443">
                    <a:moveTo>
                      <a:pt x="13042" y="1"/>
                    </a:moveTo>
                    <a:cubicBezTo>
                      <a:pt x="13025" y="1"/>
                      <a:pt x="13008" y="1"/>
                      <a:pt x="12991" y="2"/>
                    </a:cubicBezTo>
                    <a:lnTo>
                      <a:pt x="11800" y="50"/>
                    </a:lnTo>
                    <a:lnTo>
                      <a:pt x="1561" y="514"/>
                    </a:lnTo>
                    <a:cubicBezTo>
                      <a:pt x="1" y="585"/>
                      <a:pt x="188" y="5206"/>
                      <a:pt x="1739" y="5206"/>
                    </a:cubicBezTo>
                    <a:cubicBezTo>
                      <a:pt x="1751" y="5206"/>
                      <a:pt x="1763" y="5206"/>
                      <a:pt x="1775" y="5205"/>
                    </a:cubicBezTo>
                    <a:lnTo>
                      <a:pt x="7406" y="4955"/>
                    </a:lnTo>
                    <a:cubicBezTo>
                      <a:pt x="8788" y="4896"/>
                      <a:pt x="10300" y="4824"/>
                      <a:pt x="11717" y="4765"/>
                    </a:cubicBezTo>
                    <a:cubicBezTo>
                      <a:pt x="12693" y="4717"/>
                      <a:pt x="13729" y="4824"/>
                      <a:pt x="14110" y="3717"/>
                    </a:cubicBezTo>
                    <a:cubicBezTo>
                      <a:pt x="14416" y="2882"/>
                      <a:pt x="14442" y="1"/>
                      <a:pt x="130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2744552" y="616023"/>
                <a:ext cx="328145" cy="104961"/>
              </a:xfrm>
              <a:custGeom>
                <a:rect b="b" l="l" r="r" t="t"/>
                <a:pathLst>
                  <a:path extrusionOk="0" h="4598" w="14375">
                    <a:moveTo>
                      <a:pt x="1182" y="1"/>
                    </a:moveTo>
                    <a:cubicBezTo>
                      <a:pt x="0" y="674"/>
                      <a:pt x="273" y="4597"/>
                      <a:pt x="1698" y="4597"/>
                    </a:cubicBezTo>
                    <a:cubicBezTo>
                      <a:pt x="1708" y="4597"/>
                      <a:pt x="1719" y="4597"/>
                      <a:pt x="1730" y="4597"/>
                    </a:cubicBezTo>
                    <a:lnTo>
                      <a:pt x="7361" y="4347"/>
                    </a:lnTo>
                    <a:lnTo>
                      <a:pt x="11350" y="4168"/>
                    </a:lnTo>
                    <a:cubicBezTo>
                      <a:pt x="11417" y="4165"/>
                      <a:pt x="11489" y="4163"/>
                      <a:pt x="11562" y="4163"/>
                    </a:cubicBezTo>
                    <a:cubicBezTo>
                      <a:pt x="11798" y="4163"/>
                      <a:pt x="12062" y="4176"/>
                      <a:pt x="12329" y="4176"/>
                    </a:cubicBezTo>
                    <a:cubicBezTo>
                      <a:pt x="12879" y="4176"/>
                      <a:pt x="13442" y="4122"/>
                      <a:pt x="13791" y="3787"/>
                    </a:cubicBezTo>
                    <a:cubicBezTo>
                      <a:pt x="14291" y="3334"/>
                      <a:pt x="14374" y="2382"/>
                      <a:pt x="14279" y="1525"/>
                    </a:cubicBezTo>
                    <a:lnTo>
                      <a:pt x="14279" y="1525"/>
                    </a:lnTo>
                    <a:cubicBezTo>
                      <a:pt x="11338" y="2525"/>
                      <a:pt x="8123" y="2668"/>
                      <a:pt x="4992" y="2668"/>
                    </a:cubicBezTo>
                    <a:cubicBezTo>
                      <a:pt x="4016" y="2668"/>
                      <a:pt x="2980" y="2632"/>
                      <a:pt x="2146" y="2120"/>
                    </a:cubicBezTo>
                    <a:cubicBezTo>
                      <a:pt x="1444" y="1680"/>
                      <a:pt x="980" y="763"/>
                      <a:pt x="11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2746196" y="786440"/>
                <a:ext cx="325680" cy="106582"/>
              </a:xfrm>
              <a:custGeom>
                <a:rect b="b" l="l" r="r" t="t"/>
                <a:pathLst>
                  <a:path extrusionOk="0" h="4669" w="14267">
                    <a:moveTo>
                      <a:pt x="1372" y="1"/>
                    </a:moveTo>
                    <a:lnTo>
                      <a:pt x="1372" y="1"/>
                    </a:lnTo>
                    <a:cubicBezTo>
                      <a:pt x="0" y="403"/>
                      <a:pt x="238" y="4669"/>
                      <a:pt x="1722" y="4669"/>
                    </a:cubicBezTo>
                    <a:cubicBezTo>
                      <a:pt x="1732" y="4669"/>
                      <a:pt x="1743" y="4669"/>
                      <a:pt x="1753" y="4668"/>
                    </a:cubicBezTo>
                    <a:lnTo>
                      <a:pt x="7397" y="4418"/>
                    </a:lnTo>
                    <a:cubicBezTo>
                      <a:pt x="8778" y="4359"/>
                      <a:pt x="10290" y="4287"/>
                      <a:pt x="11719" y="4228"/>
                    </a:cubicBezTo>
                    <a:cubicBezTo>
                      <a:pt x="12695" y="4192"/>
                      <a:pt x="13731" y="4299"/>
                      <a:pt x="14112" y="3192"/>
                    </a:cubicBezTo>
                    <a:cubicBezTo>
                      <a:pt x="14207" y="2858"/>
                      <a:pt x="14255" y="2525"/>
                      <a:pt x="14266" y="2192"/>
                    </a:cubicBezTo>
                    <a:lnTo>
                      <a:pt x="14266" y="2192"/>
                    </a:lnTo>
                    <a:cubicBezTo>
                      <a:pt x="12488" y="2567"/>
                      <a:pt x="10682" y="2755"/>
                      <a:pt x="8874" y="2755"/>
                    </a:cubicBezTo>
                    <a:cubicBezTo>
                      <a:pt x="7753" y="2755"/>
                      <a:pt x="6632" y="2683"/>
                      <a:pt x="5515" y="2537"/>
                    </a:cubicBezTo>
                    <a:cubicBezTo>
                      <a:pt x="4587" y="2418"/>
                      <a:pt x="3646" y="2239"/>
                      <a:pt x="2836" y="1763"/>
                    </a:cubicBezTo>
                    <a:cubicBezTo>
                      <a:pt x="2158" y="1370"/>
                      <a:pt x="1586" y="739"/>
                      <a:pt x="13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4"/>
            <p:cNvGrpSpPr/>
            <p:nvPr/>
          </p:nvGrpSpPr>
          <p:grpSpPr>
            <a:xfrm rot="1251702">
              <a:off x="7652250" y="-143698"/>
              <a:ext cx="612129" cy="587789"/>
              <a:chOff x="1761950" y="1669000"/>
              <a:chExt cx="482700" cy="529100"/>
            </a:xfrm>
          </p:grpSpPr>
          <p:sp>
            <p:nvSpPr>
              <p:cNvPr id="136" name="Google Shape;136;p4"/>
              <p:cNvSpPr/>
              <p:nvPr/>
            </p:nvSpPr>
            <p:spPr>
              <a:xfrm>
                <a:off x="1761950" y="1669000"/>
                <a:ext cx="482700" cy="529100"/>
              </a:xfrm>
              <a:custGeom>
                <a:rect b="b" l="l" r="r" t="t"/>
                <a:pathLst>
                  <a:path extrusionOk="0" h="21164" w="19308">
                    <a:moveTo>
                      <a:pt x="8652" y="3590"/>
                    </a:moveTo>
                    <a:cubicBezTo>
                      <a:pt x="9200" y="3590"/>
                      <a:pt x="9762" y="3731"/>
                      <a:pt x="10282" y="4028"/>
                    </a:cubicBezTo>
                    <a:cubicBezTo>
                      <a:pt x="11794" y="4897"/>
                      <a:pt x="12366" y="6767"/>
                      <a:pt x="11532" y="8207"/>
                    </a:cubicBezTo>
                    <a:cubicBezTo>
                      <a:pt x="10983" y="9165"/>
                      <a:pt x="9973" y="9693"/>
                      <a:pt x="8916" y="9693"/>
                    </a:cubicBezTo>
                    <a:cubicBezTo>
                      <a:pt x="8369" y="9693"/>
                      <a:pt x="7809" y="9551"/>
                      <a:pt x="7294" y="9255"/>
                    </a:cubicBezTo>
                    <a:cubicBezTo>
                      <a:pt x="5770" y="8386"/>
                      <a:pt x="5210" y="6517"/>
                      <a:pt x="6043" y="5064"/>
                    </a:cubicBezTo>
                    <a:cubicBezTo>
                      <a:pt x="6592" y="4115"/>
                      <a:pt x="7595" y="3590"/>
                      <a:pt x="8652" y="3590"/>
                    </a:cubicBezTo>
                    <a:close/>
                    <a:moveTo>
                      <a:pt x="8921" y="0"/>
                    </a:moveTo>
                    <a:cubicBezTo>
                      <a:pt x="3425" y="0"/>
                      <a:pt x="1" y="7231"/>
                      <a:pt x="3460" y="11124"/>
                    </a:cubicBezTo>
                    <a:cubicBezTo>
                      <a:pt x="4980" y="12835"/>
                      <a:pt x="6651" y="13348"/>
                      <a:pt x="8108" y="13348"/>
                    </a:cubicBezTo>
                    <a:cubicBezTo>
                      <a:pt x="10292" y="13348"/>
                      <a:pt x="11996" y="12196"/>
                      <a:pt x="11997" y="12196"/>
                    </a:cubicBezTo>
                    <a:lnTo>
                      <a:pt x="11997" y="12196"/>
                    </a:lnTo>
                    <a:cubicBezTo>
                      <a:pt x="11997" y="12196"/>
                      <a:pt x="10818" y="15958"/>
                      <a:pt x="7520" y="16423"/>
                    </a:cubicBezTo>
                    <a:cubicBezTo>
                      <a:pt x="4210" y="16899"/>
                      <a:pt x="1912" y="17518"/>
                      <a:pt x="2305" y="19173"/>
                    </a:cubicBezTo>
                    <a:cubicBezTo>
                      <a:pt x="2626" y="20508"/>
                      <a:pt x="3836" y="21163"/>
                      <a:pt x="5444" y="21163"/>
                    </a:cubicBezTo>
                    <a:cubicBezTo>
                      <a:pt x="8423" y="21163"/>
                      <a:pt x="12767" y="18912"/>
                      <a:pt x="15342" y="14565"/>
                    </a:cubicBezTo>
                    <a:cubicBezTo>
                      <a:pt x="19307" y="7874"/>
                      <a:pt x="17033" y="1873"/>
                      <a:pt x="10592" y="218"/>
                    </a:cubicBezTo>
                    <a:cubicBezTo>
                      <a:pt x="10018" y="69"/>
                      <a:pt x="9460" y="0"/>
                      <a:pt x="89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046075" y="2061100"/>
                <a:ext cx="36350" cy="36050"/>
              </a:xfrm>
              <a:custGeom>
                <a:rect b="b" l="l" r="r" t="t"/>
                <a:pathLst>
                  <a:path extrusionOk="0" h="1442" w="1454">
                    <a:moveTo>
                      <a:pt x="727" y="0"/>
                    </a:moveTo>
                    <a:cubicBezTo>
                      <a:pt x="322" y="0"/>
                      <a:pt x="1" y="322"/>
                      <a:pt x="1" y="727"/>
                    </a:cubicBezTo>
                    <a:cubicBezTo>
                      <a:pt x="1" y="1120"/>
                      <a:pt x="322" y="1441"/>
                      <a:pt x="727" y="1441"/>
                    </a:cubicBezTo>
                    <a:cubicBezTo>
                      <a:pt x="1132" y="1441"/>
                      <a:pt x="1453" y="1120"/>
                      <a:pt x="1453" y="727"/>
                    </a:cubicBezTo>
                    <a:cubicBezTo>
                      <a:pt x="1453" y="322"/>
                      <a:pt x="1132" y="0"/>
                      <a:pt x="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1866425" y="2108000"/>
                <a:ext cx="179675" cy="64750"/>
              </a:xfrm>
              <a:custGeom>
                <a:rect b="b" l="l" r="r" t="t"/>
                <a:pathLst>
                  <a:path extrusionOk="0" h="2590" w="7187">
                    <a:moveTo>
                      <a:pt x="6473" y="0"/>
                    </a:moveTo>
                    <a:cubicBezTo>
                      <a:pt x="5731" y="0"/>
                      <a:pt x="4264" y="1127"/>
                      <a:pt x="2950" y="1127"/>
                    </a:cubicBezTo>
                    <a:cubicBezTo>
                      <a:pt x="2917" y="1127"/>
                      <a:pt x="2885" y="1126"/>
                      <a:pt x="2853" y="1125"/>
                    </a:cubicBezTo>
                    <a:cubicBezTo>
                      <a:pt x="2772" y="1122"/>
                      <a:pt x="2693" y="1120"/>
                      <a:pt x="2615" y="1120"/>
                    </a:cubicBezTo>
                    <a:cubicBezTo>
                      <a:pt x="1103" y="1120"/>
                      <a:pt x="0" y="1654"/>
                      <a:pt x="555" y="2220"/>
                    </a:cubicBezTo>
                    <a:cubicBezTo>
                      <a:pt x="816" y="2482"/>
                      <a:pt x="1430" y="2589"/>
                      <a:pt x="2132" y="2589"/>
                    </a:cubicBezTo>
                    <a:cubicBezTo>
                      <a:pt x="3028" y="2589"/>
                      <a:pt x="4069" y="2414"/>
                      <a:pt x="4710" y="2161"/>
                    </a:cubicBezTo>
                    <a:cubicBezTo>
                      <a:pt x="5853" y="1708"/>
                      <a:pt x="7187" y="756"/>
                      <a:pt x="6853" y="196"/>
                    </a:cubicBezTo>
                    <a:cubicBezTo>
                      <a:pt x="6770" y="57"/>
                      <a:pt x="6640" y="0"/>
                      <a:pt x="6473" y="0"/>
                    </a:cubicBezTo>
                    <a:close/>
                  </a:path>
                </a:pathLst>
              </a:custGeom>
              <a:solidFill>
                <a:srgbClr val="8F58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4"/>
            <p:cNvGrpSpPr/>
            <p:nvPr/>
          </p:nvGrpSpPr>
          <p:grpSpPr>
            <a:xfrm rot="4572509">
              <a:off x="8551189" y="72890"/>
              <a:ext cx="651112" cy="559644"/>
              <a:chOff x="5413039" y="3695766"/>
              <a:chExt cx="458683" cy="430121"/>
            </a:xfrm>
          </p:grpSpPr>
          <p:sp>
            <p:nvSpPr>
              <p:cNvPr id="140" name="Google Shape;140;p4"/>
              <p:cNvSpPr/>
              <p:nvPr/>
            </p:nvSpPr>
            <p:spPr>
              <a:xfrm>
                <a:off x="5413039" y="3720424"/>
                <a:ext cx="441374" cy="403818"/>
              </a:xfrm>
              <a:custGeom>
                <a:rect b="b" l="l" r="r" t="t"/>
                <a:pathLst>
                  <a:path extrusionOk="0" h="12774" w="13962">
                    <a:moveTo>
                      <a:pt x="11855" y="1"/>
                    </a:moveTo>
                    <a:cubicBezTo>
                      <a:pt x="11483" y="1"/>
                      <a:pt x="11125" y="143"/>
                      <a:pt x="10783" y="362"/>
                    </a:cubicBezTo>
                    <a:cubicBezTo>
                      <a:pt x="10080" y="803"/>
                      <a:pt x="9473" y="1577"/>
                      <a:pt x="9020" y="2053"/>
                    </a:cubicBezTo>
                    <a:cubicBezTo>
                      <a:pt x="7961" y="3172"/>
                      <a:pt x="6937" y="4327"/>
                      <a:pt x="5865" y="5410"/>
                    </a:cubicBezTo>
                    <a:lnTo>
                      <a:pt x="1031" y="10244"/>
                    </a:lnTo>
                    <a:cubicBezTo>
                      <a:pt x="0" y="11285"/>
                      <a:pt x="1012" y="12773"/>
                      <a:pt x="2146" y="12773"/>
                    </a:cubicBezTo>
                    <a:cubicBezTo>
                      <a:pt x="2478" y="12773"/>
                      <a:pt x="2822" y="12645"/>
                      <a:pt x="3127" y="12340"/>
                    </a:cubicBezTo>
                    <a:lnTo>
                      <a:pt x="7961" y="7506"/>
                    </a:lnTo>
                    <a:cubicBezTo>
                      <a:pt x="9437" y="6018"/>
                      <a:pt x="10890" y="4529"/>
                      <a:pt x="12378" y="3065"/>
                    </a:cubicBezTo>
                    <a:cubicBezTo>
                      <a:pt x="13259" y="2196"/>
                      <a:pt x="13962" y="434"/>
                      <a:pt x="12140" y="29"/>
                    </a:cubicBezTo>
                    <a:cubicBezTo>
                      <a:pt x="12044" y="10"/>
                      <a:pt x="11949" y="1"/>
                      <a:pt x="11855" y="1"/>
                    </a:cubicBezTo>
                    <a:close/>
                  </a:path>
                </a:pathLst>
              </a:custGeom>
              <a:solidFill>
                <a:srgbClr val="EE4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5421542" y="3695766"/>
                <a:ext cx="202130" cy="185818"/>
              </a:xfrm>
              <a:custGeom>
                <a:rect b="b" l="l" r="r" t="t"/>
                <a:pathLst>
                  <a:path extrusionOk="0" h="5878" w="6394">
                    <a:moveTo>
                      <a:pt x="3377" y="1386"/>
                    </a:moveTo>
                    <a:cubicBezTo>
                      <a:pt x="3636" y="1386"/>
                      <a:pt x="3893" y="1451"/>
                      <a:pt x="4120" y="1595"/>
                    </a:cubicBezTo>
                    <a:cubicBezTo>
                      <a:pt x="4882" y="2023"/>
                      <a:pt x="5156" y="2988"/>
                      <a:pt x="4715" y="3750"/>
                    </a:cubicBezTo>
                    <a:lnTo>
                      <a:pt x="4727" y="3750"/>
                    </a:lnTo>
                    <a:cubicBezTo>
                      <a:pt x="4424" y="4252"/>
                      <a:pt x="3897" y="4530"/>
                      <a:pt x="3356" y="4530"/>
                    </a:cubicBezTo>
                    <a:cubicBezTo>
                      <a:pt x="3089" y="4530"/>
                      <a:pt x="2820" y="4463"/>
                      <a:pt x="2572" y="4321"/>
                    </a:cubicBezTo>
                    <a:cubicBezTo>
                      <a:pt x="1822" y="3881"/>
                      <a:pt x="1560" y="2940"/>
                      <a:pt x="1977" y="2178"/>
                    </a:cubicBezTo>
                    <a:cubicBezTo>
                      <a:pt x="2253" y="1690"/>
                      <a:pt x="2818" y="1386"/>
                      <a:pt x="3377" y="1386"/>
                    </a:cubicBezTo>
                    <a:close/>
                    <a:moveTo>
                      <a:pt x="3408" y="1"/>
                    </a:moveTo>
                    <a:cubicBezTo>
                      <a:pt x="2358" y="1"/>
                      <a:pt x="1294" y="569"/>
                      <a:pt x="774" y="1488"/>
                    </a:cubicBezTo>
                    <a:cubicBezTo>
                      <a:pt x="0" y="2904"/>
                      <a:pt x="500" y="4678"/>
                      <a:pt x="1905" y="5488"/>
                    </a:cubicBezTo>
                    <a:cubicBezTo>
                      <a:pt x="2370" y="5752"/>
                      <a:pt x="2877" y="5878"/>
                      <a:pt x="3377" y="5878"/>
                    </a:cubicBezTo>
                    <a:cubicBezTo>
                      <a:pt x="4387" y="5878"/>
                      <a:pt x="5368" y="5364"/>
                      <a:pt x="5918" y="4440"/>
                    </a:cubicBezTo>
                    <a:cubicBezTo>
                      <a:pt x="6299" y="3762"/>
                      <a:pt x="6394" y="2964"/>
                      <a:pt x="6215" y="2226"/>
                    </a:cubicBezTo>
                    <a:cubicBezTo>
                      <a:pt x="5989" y="1452"/>
                      <a:pt x="5489" y="797"/>
                      <a:pt x="4810" y="392"/>
                    </a:cubicBezTo>
                    <a:cubicBezTo>
                      <a:pt x="4383" y="124"/>
                      <a:pt x="3897" y="1"/>
                      <a:pt x="3408" y="1"/>
                    </a:cubicBezTo>
                    <a:close/>
                  </a:path>
                </a:pathLst>
              </a:custGeom>
              <a:solidFill>
                <a:srgbClr val="EE4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5668043" y="3938552"/>
                <a:ext cx="203679" cy="187336"/>
              </a:xfrm>
              <a:custGeom>
                <a:rect b="b" l="l" r="r" t="t"/>
                <a:pathLst>
                  <a:path extrusionOk="0" h="5926" w="6443">
                    <a:moveTo>
                      <a:pt x="3429" y="1385"/>
                    </a:moveTo>
                    <a:cubicBezTo>
                      <a:pt x="3690" y="1385"/>
                      <a:pt x="3950" y="1451"/>
                      <a:pt x="4180" y="1594"/>
                    </a:cubicBezTo>
                    <a:cubicBezTo>
                      <a:pt x="4930" y="2023"/>
                      <a:pt x="5204" y="2987"/>
                      <a:pt x="4775" y="3749"/>
                    </a:cubicBezTo>
                    <a:lnTo>
                      <a:pt x="4763" y="3749"/>
                    </a:lnTo>
                    <a:cubicBezTo>
                      <a:pt x="4459" y="4210"/>
                      <a:pt x="3959" y="4461"/>
                      <a:pt x="3446" y="4461"/>
                    </a:cubicBezTo>
                    <a:cubicBezTo>
                      <a:pt x="3178" y="4461"/>
                      <a:pt x="2906" y="4392"/>
                      <a:pt x="2656" y="4249"/>
                    </a:cubicBezTo>
                    <a:cubicBezTo>
                      <a:pt x="1930" y="3833"/>
                      <a:pt x="1656" y="2928"/>
                      <a:pt x="2025" y="2178"/>
                    </a:cubicBezTo>
                    <a:cubicBezTo>
                      <a:pt x="2301" y="1690"/>
                      <a:pt x="2867" y="1385"/>
                      <a:pt x="3429" y="1385"/>
                    </a:cubicBezTo>
                    <a:close/>
                    <a:moveTo>
                      <a:pt x="3450" y="0"/>
                    </a:moveTo>
                    <a:cubicBezTo>
                      <a:pt x="2401" y="0"/>
                      <a:pt x="1334" y="569"/>
                      <a:pt x="822" y="1487"/>
                    </a:cubicBezTo>
                    <a:cubicBezTo>
                      <a:pt x="1" y="2904"/>
                      <a:pt x="501" y="4714"/>
                      <a:pt x="1918" y="5535"/>
                    </a:cubicBezTo>
                    <a:cubicBezTo>
                      <a:pt x="2381" y="5800"/>
                      <a:pt x="2887" y="5926"/>
                      <a:pt x="3386" y="5926"/>
                    </a:cubicBezTo>
                    <a:cubicBezTo>
                      <a:pt x="4413" y="5926"/>
                      <a:pt x="5413" y="5393"/>
                      <a:pt x="5966" y="4440"/>
                    </a:cubicBezTo>
                    <a:cubicBezTo>
                      <a:pt x="6335" y="3761"/>
                      <a:pt x="6442" y="2963"/>
                      <a:pt x="6252" y="2225"/>
                    </a:cubicBezTo>
                    <a:cubicBezTo>
                      <a:pt x="6037" y="1451"/>
                      <a:pt x="5537" y="796"/>
                      <a:pt x="4847" y="392"/>
                    </a:cubicBezTo>
                    <a:cubicBezTo>
                      <a:pt x="4423" y="123"/>
                      <a:pt x="3939" y="0"/>
                      <a:pt x="3450" y="0"/>
                    </a:cubicBezTo>
                    <a:close/>
                  </a:path>
                </a:pathLst>
              </a:custGeom>
              <a:solidFill>
                <a:srgbClr val="EE4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5415884" y="3734871"/>
                <a:ext cx="203648" cy="149717"/>
              </a:xfrm>
              <a:custGeom>
                <a:rect b="b" l="l" r="r" t="t"/>
                <a:pathLst>
                  <a:path extrusionOk="0" h="4736" w="6442">
                    <a:moveTo>
                      <a:pt x="1108" y="0"/>
                    </a:moveTo>
                    <a:cubicBezTo>
                      <a:pt x="1060" y="84"/>
                      <a:pt x="1001" y="167"/>
                      <a:pt x="953" y="251"/>
                    </a:cubicBezTo>
                    <a:cubicBezTo>
                      <a:pt x="1" y="1858"/>
                      <a:pt x="751" y="3941"/>
                      <a:pt x="2513" y="4561"/>
                    </a:cubicBezTo>
                    <a:cubicBezTo>
                      <a:pt x="2845" y="4680"/>
                      <a:pt x="3182" y="4735"/>
                      <a:pt x="3512" y="4735"/>
                    </a:cubicBezTo>
                    <a:cubicBezTo>
                      <a:pt x="4932" y="4735"/>
                      <a:pt x="6220" y="3701"/>
                      <a:pt x="6442" y="2203"/>
                    </a:cubicBezTo>
                    <a:lnTo>
                      <a:pt x="6442" y="2203"/>
                    </a:lnTo>
                    <a:cubicBezTo>
                      <a:pt x="5930" y="2406"/>
                      <a:pt x="5394" y="2537"/>
                      <a:pt x="4858" y="2596"/>
                    </a:cubicBezTo>
                    <a:cubicBezTo>
                      <a:pt x="4529" y="3092"/>
                      <a:pt x="4041" y="3310"/>
                      <a:pt x="3558" y="3310"/>
                    </a:cubicBezTo>
                    <a:cubicBezTo>
                      <a:pt x="2694" y="3310"/>
                      <a:pt x="1846" y="2614"/>
                      <a:pt x="1953" y="1560"/>
                    </a:cubicBezTo>
                    <a:cubicBezTo>
                      <a:pt x="1525" y="1132"/>
                      <a:pt x="1239" y="596"/>
                      <a:pt x="1108" y="0"/>
                    </a:cubicBezTo>
                    <a:close/>
                  </a:path>
                </a:pathLst>
              </a:custGeom>
              <a:solidFill>
                <a:srgbClr val="BF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413039" y="3751816"/>
                <a:ext cx="422944" cy="372427"/>
              </a:xfrm>
              <a:custGeom>
                <a:rect b="b" l="l" r="r" t="t"/>
                <a:pathLst>
                  <a:path extrusionOk="0" h="11781" w="13379">
                    <a:moveTo>
                      <a:pt x="13259" y="0"/>
                    </a:moveTo>
                    <a:lnTo>
                      <a:pt x="13259" y="0"/>
                    </a:lnTo>
                    <a:cubicBezTo>
                      <a:pt x="10592" y="2405"/>
                      <a:pt x="7830" y="4691"/>
                      <a:pt x="4948" y="6858"/>
                    </a:cubicBezTo>
                    <a:cubicBezTo>
                      <a:pt x="4294" y="7358"/>
                      <a:pt x="3615" y="7858"/>
                      <a:pt x="2829" y="8132"/>
                    </a:cubicBezTo>
                    <a:cubicBezTo>
                      <a:pt x="2555" y="8227"/>
                      <a:pt x="2258" y="8287"/>
                      <a:pt x="1972" y="8311"/>
                    </a:cubicBezTo>
                    <a:lnTo>
                      <a:pt x="1031" y="9251"/>
                    </a:lnTo>
                    <a:cubicBezTo>
                      <a:pt x="0" y="10292"/>
                      <a:pt x="1012" y="11780"/>
                      <a:pt x="2146" y="11780"/>
                    </a:cubicBezTo>
                    <a:cubicBezTo>
                      <a:pt x="2478" y="11780"/>
                      <a:pt x="2822" y="11652"/>
                      <a:pt x="3127" y="11347"/>
                    </a:cubicBezTo>
                    <a:lnTo>
                      <a:pt x="7961" y="6513"/>
                    </a:lnTo>
                    <a:cubicBezTo>
                      <a:pt x="9437" y="5025"/>
                      <a:pt x="10890" y="3536"/>
                      <a:pt x="12378" y="2072"/>
                    </a:cubicBezTo>
                    <a:cubicBezTo>
                      <a:pt x="12914" y="1536"/>
                      <a:pt x="13378" y="679"/>
                      <a:pt x="13259" y="0"/>
                    </a:cubicBezTo>
                    <a:close/>
                  </a:path>
                </a:pathLst>
              </a:custGeom>
              <a:solidFill>
                <a:srgbClr val="BF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70319" y="3993811"/>
                <a:ext cx="198748" cy="130781"/>
              </a:xfrm>
              <a:custGeom>
                <a:rect b="b" l="l" r="r" t="t"/>
                <a:pathLst>
                  <a:path extrusionOk="0" h="4137" w="6287">
                    <a:moveTo>
                      <a:pt x="619" y="1"/>
                    </a:moveTo>
                    <a:lnTo>
                      <a:pt x="619" y="1"/>
                    </a:lnTo>
                    <a:cubicBezTo>
                      <a:pt x="0" y="1442"/>
                      <a:pt x="608" y="3108"/>
                      <a:pt x="2001" y="3811"/>
                    </a:cubicBezTo>
                    <a:cubicBezTo>
                      <a:pt x="2430" y="4031"/>
                      <a:pt x="2890" y="4136"/>
                      <a:pt x="3343" y="4136"/>
                    </a:cubicBezTo>
                    <a:cubicBezTo>
                      <a:pt x="4358" y="4136"/>
                      <a:pt x="5342" y="3610"/>
                      <a:pt x="5894" y="2680"/>
                    </a:cubicBezTo>
                    <a:cubicBezTo>
                      <a:pt x="6156" y="2204"/>
                      <a:pt x="6287" y="1680"/>
                      <a:pt x="6275" y="1144"/>
                    </a:cubicBezTo>
                    <a:lnTo>
                      <a:pt x="6275" y="1144"/>
                    </a:lnTo>
                    <a:cubicBezTo>
                      <a:pt x="5811" y="1311"/>
                      <a:pt x="5346" y="1454"/>
                      <a:pt x="4858" y="1537"/>
                    </a:cubicBezTo>
                    <a:cubicBezTo>
                      <a:pt x="4834" y="1704"/>
                      <a:pt x="4775" y="1858"/>
                      <a:pt x="4691" y="2001"/>
                    </a:cubicBezTo>
                    <a:cubicBezTo>
                      <a:pt x="4375" y="2554"/>
                      <a:pt x="3859" y="2798"/>
                      <a:pt x="3347" y="2798"/>
                    </a:cubicBezTo>
                    <a:cubicBezTo>
                      <a:pt x="2492" y="2798"/>
                      <a:pt x="1646" y="2118"/>
                      <a:pt x="1751" y="1061"/>
                    </a:cubicBezTo>
                    <a:cubicBezTo>
                      <a:pt x="1298" y="799"/>
                      <a:pt x="905" y="441"/>
                      <a:pt x="619" y="1"/>
                    </a:cubicBezTo>
                    <a:close/>
                  </a:path>
                </a:pathLst>
              </a:custGeom>
              <a:solidFill>
                <a:srgbClr val="BF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6" name="Shape 146"/>
        <p:cNvGrpSpPr/>
        <p:nvPr/>
      </p:nvGrpSpPr>
      <p:grpSpPr>
        <a:xfrm>
          <a:off x="0" y="0"/>
          <a:ext cx="0" cy="0"/>
          <a:chOff x="0" y="0"/>
          <a:chExt cx="0" cy="0"/>
        </a:xfrm>
      </p:grpSpPr>
      <p:sp>
        <p:nvSpPr>
          <p:cNvPr id="147" name="Google Shape;147;p5"/>
          <p:cNvSpPr/>
          <p:nvPr/>
        </p:nvSpPr>
        <p:spPr>
          <a:xfrm flipH="1">
            <a:off x="7" y="0"/>
            <a:ext cx="14219160" cy="5143515"/>
          </a:xfrm>
          <a:custGeom>
            <a:rect b="b" l="l" r="r" t="t"/>
            <a:pathLst>
              <a:path extrusionOk="0" h="34817" w="96251">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txBox="1"/>
          <p:nvPr>
            <p:ph type="title"/>
          </p:nvPr>
        </p:nvSpPr>
        <p:spPr>
          <a:xfrm>
            <a:off x="2198575" y="2571750"/>
            <a:ext cx="4752900" cy="716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sz="3800">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9" name="Google Shape;149;p5"/>
          <p:cNvSpPr txBox="1"/>
          <p:nvPr>
            <p:ph idx="1" type="body"/>
          </p:nvPr>
        </p:nvSpPr>
        <p:spPr>
          <a:xfrm>
            <a:off x="2195550" y="3288450"/>
            <a:ext cx="4752900" cy="1314900"/>
          </a:xfrm>
          <a:prstGeom prst="rect">
            <a:avLst/>
          </a:prstGeom>
        </p:spPr>
        <p:txBody>
          <a:bodyPr anchorCtr="0" anchor="t" bIns="91425" lIns="91425" spcFirstLastPara="1" rIns="91425" wrap="square" tIns="91425">
            <a:noAutofit/>
          </a:bodyPr>
          <a:lstStyle>
            <a:lvl1pPr indent="-323850" lvl="0" marL="457200" algn="ctr">
              <a:lnSpc>
                <a:spcPct val="100000"/>
              </a:lnSpc>
              <a:spcBef>
                <a:spcPts val="0"/>
              </a:spcBef>
              <a:spcAft>
                <a:spcPts val="0"/>
              </a:spcAft>
              <a:buSzPts val="1500"/>
              <a:buChar char="●"/>
              <a:defRPr sz="1400">
                <a:solidFill>
                  <a:srgbClr val="FFFFFF"/>
                </a:solidFill>
              </a:defRPr>
            </a:lvl1pPr>
            <a:lvl2pPr indent="-323850" lvl="1" marL="914400">
              <a:spcBef>
                <a:spcPts val="1600"/>
              </a:spcBef>
              <a:spcAft>
                <a:spcPts val="0"/>
              </a:spcAft>
              <a:buSzPts val="1500"/>
              <a:buChar char="○"/>
              <a:defRPr/>
            </a:lvl2pPr>
            <a:lvl3pPr indent="-323850" lvl="2" marL="1371600">
              <a:spcBef>
                <a:spcPts val="1600"/>
              </a:spcBef>
              <a:spcAft>
                <a:spcPts val="0"/>
              </a:spcAft>
              <a:buSzPts val="1500"/>
              <a:buChar char="■"/>
              <a:defRPr/>
            </a:lvl3pPr>
            <a:lvl4pPr indent="-323850" lvl="3" marL="1828800">
              <a:spcBef>
                <a:spcPts val="1600"/>
              </a:spcBef>
              <a:spcAft>
                <a:spcPts val="0"/>
              </a:spcAft>
              <a:buSzPts val="1500"/>
              <a:buChar char="●"/>
              <a:defRPr/>
            </a:lvl4pPr>
            <a:lvl5pPr indent="-323850" lvl="4" marL="2286000">
              <a:spcBef>
                <a:spcPts val="1600"/>
              </a:spcBef>
              <a:spcAft>
                <a:spcPts val="0"/>
              </a:spcAft>
              <a:buSzPts val="1500"/>
              <a:buChar char="○"/>
              <a:defRPr/>
            </a:lvl5pPr>
            <a:lvl6pPr indent="-323850" lvl="5" marL="2743200">
              <a:spcBef>
                <a:spcPts val="1600"/>
              </a:spcBef>
              <a:spcAft>
                <a:spcPts val="0"/>
              </a:spcAft>
              <a:buSzPts val="15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50" name="Google Shape;150;p5"/>
          <p:cNvGrpSpPr/>
          <p:nvPr/>
        </p:nvGrpSpPr>
        <p:grpSpPr>
          <a:xfrm>
            <a:off x="4001667" y="690058"/>
            <a:ext cx="1218047" cy="1503157"/>
            <a:chOff x="4058918" y="739532"/>
            <a:chExt cx="1084830" cy="1338758"/>
          </a:xfrm>
        </p:grpSpPr>
        <p:sp>
          <p:nvSpPr>
            <p:cNvPr id="151" name="Google Shape;151;p5"/>
            <p:cNvSpPr/>
            <p:nvPr/>
          </p:nvSpPr>
          <p:spPr>
            <a:xfrm rot="-2700000">
              <a:off x="4836574" y="793805"/>
              <a:ext cx="256693" cy="249107"/>
            </a:xfrm>
            <a:custGeom>
              <a:rect b="b" l="l" r="r" t="t"/>
              <a:pathLst>
                <a:path extrusionOk="0" h="2890" w="2978">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4058918" y="1903050"/>
              <a:ext cx="178601" cy="175240"/>
            </a:xfrm>
            <a:custGeom>
              <a:rect b="b" l="l" r="r" t="t"/>
              <a:pathLst>
                <a:path extrusionOk="0" h="2033" w="2072">
                  <a:moveTo>
                    <a:pt x="804" y="1"/>
                  </a:moveTo>
                  <a:cubicBezTo>
                    <a:pt x="759" y="1"/>
                    <a:pt x="715" y="22"/>
                    <a:pt x="691" y="63"/>
                  </a:cubicBezTo>
                  <a:cubicBezTo>
                    <a:pt x="584" y="242"/>
                    <a:pt x="536" y="444"/>
                    <a:pt x="548" y="647"/>
                  </a:cubicBezTo>
                  <a:cubicBezTo>
                    <a:pt x="381" y="647"/>
                    <a:pt x="215" y="706"/>
                    <a:pt x="72" y="790"/>
                  </a:cubicBezTo>
                  <a:cubicBezTo>
                    <a:pt x="0" y="837"/>
                    <a:pt x="0" y="944"/>
                    <a:pt x="72" y="980"/>
                  </a:cubicBezTo>
                  <a:cubicBezTo>
                    <a:pt x="206" y="1032"/>
                    <a:pt x="350" y="1066"/>
                    <a:pt x="487" y="1066"/>
                  </a:cubicBezTo>
                  <a:cubicBezTo>
                    <a:pt x="508" y="1066"/>
                    <a:pt x="528" y="1065"/>
                    <a:pt x="548" y="1063"/>
                  </a:cubicBezTo>
                  <a:lnTo>
                    <a:pt x="548" y="1063"/>
                  </a:lnTo>
                  <a:cubicBezTo>
                    <a:pt x="536" y="1361"/>
                    <a:pt x="596" y="1659"/>
                    <a:pt x="715" y="1933"/>
                  </a:cubicBezTo>
                  <a:cubicBezTo>
                    <a:pt x="754" y="2003"/>
                    <a:pt x="815" y="2033"/>
                    <a:pt x="876" y="2033"/>
                  </a:cubicBezTo>
                  <a:cubicBezTo>
                    <a:pt x="981" y="2033"/>
                    <a:pt x="1088" y="1946"/>
                    <a:pt x="1096" y="1825"/>
                  </a:cubicBezTo>
                  <a:cubicBezTo>
                    <a:pt x="1108" y="1563"/>
                    <a:pt x="1084" y="1302"/>
                    <a:pt x="1036" y="1040"/>
                  </a:cubicBezTo>
                  <a:lnTo>
                    <a:pt x="1036" y="1040"/>
                  </a:lnTo>
                  <a:cubicBezTo>
                    <a:pt x="1081" y="1042"/>
                    <a:pt x="1125" y="1043"/>
                    <a:pt x="1170" y="1043"/>
                  </a:cubicBezTo>
                  <a:cubicBezTo>
                    <a:pt x="1402" y="1043"/>
                    <a:pt x="1640" y="1016"/>
                    <a:pt x="1870" y="956"/>
                  </a:cubicBezTo>
                  <a:cubicBezTo>
                    <a:pt x="2036" y="885"/>
                    <a:pt x="2072" y="599"/>
                    <a:pt x="1870" y="563"/>
                  </a:cubicBezTo>
                  <a:cubicBezTo>
                    <a:pt x="1758" y="550"/>
                    <a:pt x="1648" y="543"/>
                    <a:pt x="1539" y="543"/>
                  </a:cubicBezTo>
                  <a:cubicBezTo>
                    <a:pt x="1358" y="543"/>
                    <a:pt x="1179" y="562"/>
                    <a:pt x="1000" y="599"/>
                  </a:cubicBezTo>
                  <a:cubicBezTo>
                    <a:pt x="1012" y="420"/>
                    <a:pt x="988" y="230"/>
                    <a:pt x="917" y="63"/>
                  </a:cubicBezTo>
                  <a:cubicBezTo>
                    <a:pt x="893" y="22"/>
                    <a:pt x="849" y="1"/>
                    <a:pt x="8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153" name="Shape 153"/>
        <p:cNvGrpSpPr/>
        <p:nvPr/>
      </p:nvGrpSpPr>
      <p:grpSpPr>
        <a:xfrm>
          <a:off x="0" y="0"/>
          <a:ext cx="0" cy="0"/>
          <a:chOff x="0" y="0"/>
          <a:chExt cx="0" cy="0"/>
        </a:xfrm>
      </p:grpSpPr>
      <p:sp>
        <p:nvSpPr>
          <p:cNvPr id="154" name="Google Shape;154;p6"/>
          <p:cNvSpPr/>
          <p:nvPr/>
        </p:nvSpPr>
        <p:spPr>
          <a:xfrm>
            <a:off x="1828805" y="1120279"/>
            <a:ext cx="7315281" cy="4098577"/>
          </a:xfrm>
          <a:custGeom>
            <a:rect b="b" l="l" r="r" t="t"/>
            <a:pathLst>
              <a:path extrusionOk="0" h="54781" w="97775">
                <a:moveTo>
                  <a:pt x="97774" y="0"/>
                </a:moveTo>
                <a:cubicBezTo>
                  <a:pt x="86952" y="4370"/>
                  <a:pt x="82380" y="20122"/>
                  <a:pt x="76379" y="26634"/>
                </a:cubicBezTo>
                <a:cubicBezTo>
                  <a:pt x="70134" y="33404"/>
                  <a:pt x="56141" y="33809"/>
                  <a:pt x="41131" y="33809"/>
                </a:cubicBezTo>
                <a:cubicBezTo>
                  <a:pt x="39086" y="33809"/>
                  <a:pt x="37023" y="33802"/>
                  <a:pt x="34957" y="33802"/>
                </a:cubicBezTo>
                <a:cubicBezTo>
                  <a:pt x="18836" y="33802"/>
                  <a:pt x="0" y="54781"/>
                  <a:pt x="0" y="54781"/>
                </a:cubicBezTo>
                <a:lnTo>
                  <a:pt x="97774" y="54781"/>
                </a:lnTo>
                <a:lnTo>
                  <a:pt x="97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flipH="1" rot="10800000">
            <a:off x="-13734" y="-13780"/>
            <a:ext cx="2028867" cy="1581195"/>
          </a:xfrm>
          <a:custGeom>
            <a:rect b="b" l="l" r="r" t="t"/>
            <a:pathLst>
              <a:path extrusionOk="0" h="46052" w="39363">
                <a:moveTo>
                  <a:pt x="795" y="1"/>
                </a:moveTo>
                <a:cubicBezTo>
                  <a:pt x="713" y="1"/>
                  <a:pt x="630" y="28"/>
                  <a:pt x="560" y="78"/>
                </a:cubicBezTo>
                <a:cubicBezTo>
                  <a:pt x="0" y="555"/>
                  <a:pt x="274" y="3007"/>
                  <a:pt x="274" y="3722"/>
                </a:cubicBezTo>
                <a:lnTo>
                  <a:pt x="274" y="45941"/>
                </a:lnTo>
                <a:lnTo>
                  <a:pt x="334" y="45941"/>
                </a:lnTo>
                <a:lnTo>
                  <a:pt x="17407" y="45917"/>
                </a:lnTo>
                <a:lnTo>
                  <a:pt x="29647" y="45905"/>
                </a:lnTo>
                <a:cubicBezTo>
                  <a:pt x="29685" y="45905"/>
                  <a:pt x="29722" y="45905"/>
                  <a:pt x="29760" y="45905"/>
                </a:cubicBezTo>
                <a:cubicBezTo>
                  <a:pt x="31414" y="45905"/>
                  <a:pt x="33224" y="46051"/>
                  <a:pt x="34997" y="46051"/>
                </a:cubicBezTo>
                <a:cubicBezTo>
                  <a:pt x="36273" y="46051"/>
                  <a:pt x="37530" y="45976"/>
                  <a:pt x="38696" y="45715"/>
                </a:cubicBezTo>
                <a:cubicBezTo>
                  <a:pt x="39362" y="45572"/>
                  <a:pt x="38696" y="40143"/>
                  <a:pt x="38600" y="39559"/>
                </a:cubicBezTo>
                <a:cubicBezTo>
                  <a:pt x="38255" y="37166"/>
                  <a:pt x="37457" y="34725"/>
                  <a:pt x="35457" y="33213"/>
                </a:cubicBezTo>
                <a:cubicBezTo>
                  <a:pt x="33540" y="31773"/>
                  <a:pt x="31028" y="31523"/>
                  <a:pt x="28659" y="31166"/>
                </a:cubicBezTo>
                <a:cubicBezTo>
                  <a:pt x="26051" y="30761"/>
                  <a:pt x="23444" y="30153"/>
                  <a:pt x="21110" y="28939"/>
                </a:cubicBezTo>
                <a:cubicBezTo>
                  <a:pt x="18777" y="27713"/>
                  <a:pt x="16717" y="25843"/>
                  <a:pt x="15681" y="23403"/>
                </a:cubicBezTo>
                <a:cubicBezTo>
                  <a:pt x="14645" y="20950"/>
                  <a:pt x="14728" y="18188"/>
                  <a:pt x="14264" y="15580"/>
                </a:cubicBezTo>
                <a:cubicBezTo>
                  <a:pt x="12966" y="8222"/>
                  <a:pt x="7418" y="3257"/>
                  <a:pt x="1001" y="66"/>
                </a:cubicBezTo>
                <a:cubicBezTo>
                  <a:pt x="939" y="22"/>
                  <a:pt x="867" y="1"/>
                  <a:pt x="7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txBox="1"/>
          <p:nvPr>
            <p:ph idx="1" type="subTitle"/>
          </p:nvPr>
        </p:nvSpPr>
        <p:spPr>
          <a:xfrm>
            <a:off x="1143528" y="1881200"/>
            <a:ext cx="16446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p:txBody>
      </p:sp>
      <p:sp>
        <p:nvSpPr>
          <p:cNvPr id="157" name="Google Shape;157;p6"/>
          <p:cNvSpPr txBox="1"/>
          <p:nvPr>
            <p:ph idx="2" type="subTitle"/>
          </p:nvPr>
        </p:nvSpPr>
        <p:spPr>
          <a:xfrm>
            <a:off x="6398325" y="1881200"/>
            <a:ext cx="15600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Holtwood One SC"/>
              <a:buNone/>
              <a:defRPr sz="2200">
                <a:solidFill>
                  <a:schemeClr val="accent1"/>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p:txBody>
      </p:sp>
      <p:sp>
        <p:nvSpPr>
          <p:cNvPr id="158" name="Google Shape;158;p6"/>
          <p:cNvSpPr txBox="1"/>
          <p:nvPr>
            <p:ph idx="3" type="subTitle"/>
          </p:nvPr>
        </p:nvSpPr>
        <p:spPr>
          <a:xfrm>
            <a:off x="721875" y="2376425"/>
            <a:ext cx="2487900" cy="88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9" name="Google Shape;159;p6"/>
          <p:cNvSpPr txBox="1"/>
          <p:nvPr>
            <p:ph idx="4" type="subTitle"/>
          </p:nvPr>
        </p:nvSpPr>
        <p:spPr>
          <a:xfrm>
            <a:off x="5934375" y="2376425"/>
            <a:ext cx="2487900" cy="88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0" name="Google Shape;160;p6"/>
          <p:cNvSpPr txBox="1"/>
          <p:nvPr>
            <p:ph type="title"/>
          </p:nvPr>
        </p:nvSpPr>
        <p:spPr>
          <a:xfrm>
            <a:off x="723900" y="445025"/>
            <a:ext cx="5067300" cy="755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grpSp>
        <p:nvGrpSpPr>
          <p:cNvPr id="161" name="Google Shape;161;p6"/>
          <p:cNvGrpSpPr/>
          <p:nvPr/>
        </p:nvGrpSpPr>
        <p:grpSpPr>
          <a:xfrm>
            <a:off x="3274179" y="1771641"/>
            <a:ext cx="2412297" cy="3145859"/>
            <a:chOff x="4058918" y="-821387"/>
            <a:chExt cx="2335008" cy="2899677"/>
          </a:xfrm>
        </p:grpSpPr>
        <p:sp>
          <p:nvSpPr>
            <p:cNvPr id="162" name="Google Shape;162;p6"/>
            <p:cNvSpPr/>
            <p:nvPr/>
          </p:nvSpPr>
          <p:spPr>
            <a:xfrm rot="-2700000">
              <a:off x="6086752" y="-767114"/>
              <a:ext cx="256693" cy="249107"/>
            </a:xfrm>
            <a:custGeom>
              <a:rect b="b" l="l" r="r" t="t"/>
              <a:pathLst>
                <a:path extrusionOk="0" h="2890" w="2978">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4058918" y="1903050"/>
              <a:ext cx="178601" cy="175240"/>
            </a:xfrm>
            <a:custGeom>
              <a:rect b="b" l="l" r="r" t="t"/>
              <a:pathLst>
                <a:path extrusionOk="0" h="2033" w="2072">
                  <a:moveTo>
                    <a:pt x="804" y="1"/>
                  </a:moveTo>
                  <a:cubicBezTo>
                    <a:pt x="759" y="1"/>
                    <a:pt x="715" y="22"/>
                    <a:pt x="691" y="63"/>
                  </a:cubicBezTo>
                  <a:cubicBezTo>
                    <a:pt x="584" y="242"/>
                    <a:pt x="536" y="444"/>
                    <a:pt x="548" y="647"/>
                  </a:cubicBezTo>
                  <a:cubicBezTo>
                    <a:pt x="381" y="647"/>
                    <a:pt x="215" y="706"/>
                    <a:pt x="72" y="790"/>
                  </a:cubicBezTo>
                  <a:cubicBezTo>
                    <a:pt x="0" y="837"/>
                    <a:pt x="0" y="944"/>
                    <a:pt x="72" y="980"/>
                  </a:cubicBezTo>
                  <a:cubicBezTo>
                    <a:pt x="206" y="1032"/>
                    <a:pt x="350" y="1066"/>
                    <a:pt x="487" y="1066"/>
                  </a:cubicBezTo>
                  <a:cubicBezTo>
                    <a:pt x="508" y="1066"/>
                    <a:pt x="528" y="1065"/>
                    <a:pt x="548" y="1063"/>
                  </a:cubicBezTo>
                  <a:lnTo>
                    <a:pt x="548" y="1063"/>
                  </a:lnTo>
                  <a:cubicBezTo>
                    <a:pt x="536" y="1361"/>
                    <a:pt x="596" y="1659"/>
                    <a:pt x="715" y="1933"/>
                  </a:cubicBezTo>
                  <a:cubicBezTo>
                    <a:pt x="754" y="2003"/>
                    <a:pt x="815" y="2033"/>
                    <a:pt x="876" y="2033"/>
                  </a:cubicBezTo>
                  <a:cubicBezTo>
                    <a:pt x="981" y="2033"/>
                    <a:pt x="1088" y="1946"/>
                    <a:pt x="1096" y="1825"/>
                  </a:cubicBezTo>
                  <a:cubicBezTo>
                    <a:pt x="1108" y="1563"/>
                    <a:pt x="1084" y="1302"/>
                    <a:pt x="1036" y="1040"/>
                  </a:cubicBezTo>
                  <a:lnTo>
                    <a:pt x="1036" y="1040"/>
                  </a:lnTo>
                  <a:cubicBezTo>
                    <a:pt x="1081" y="1042"/>
                    <a:pt x="1125" y="1043"/>
                    <a:pt x="1170" y="1043"/>
                  </a:cubicBezTo>
                  <a:cubicBezTo>
                    <a:pt x="1402" y="1043"/>
                    <a:pt x="1640" y="1016"/>
                    <a:pt x="1870" y="956"/>
                  </a:cubicBezTo>
                  <a:cubicBezTo>
                    <a:pt x="2036" y="885"/>
                    <a:pt x="2072" y="599"/>
                    <a:pt x="1870" y="563"/>
                  </a:cubicBezTo>
                  <a:cubicBezTo>
                    <a:pt x="1758" y="550"/>
                    <a:pt x="1648" y="543"/>
                    <a:pt x="1539" y="543"/>
                  </a:cubicBezTo>
                  <a:cubicBezTo>
                    <a:pt x="1358" y="543"/>
                    <a:pt x="1179" y="562"/>
                    <a:pt x="1000" y="599"/>
                  </a:cubicBezTo>
                  <a:cubicBezTo>
                    <a:pt x="1012" y="420"/>
                    <a:pt x="988" y="230"/>
                    <a:pt x="917" y="63"/>
                  </a:cubicBezTo>
                  <a:cubicBezTo>
                    <a:pt x="893" y="22"/>
                    <a:pt x="849" y="1"/>
                    <a:pt x="8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4" name="Shape 164"/>
        <p:cNvGrpSpPr/>
        <p:nvPr/>
      </p:nvGrpSpPr>
      <p:grpSpPr>
        <a:xfrm>
          <a:off x="0" y="0"/>
          <a:ext cx="0" cy="0"/>
          <a:chOff x="0" y="0"/>
          <a:chExt cx="0" cy="0"/>
        </a:xfrm>
      </p:grpSpPr>
      <p:sp>
        <p:nvSpPr>
          <p:cNvPr id="165" name="Google Shape;165;p7"/>
          <p:cNvSpPr/>
          <p:nvPr/>
        </p:nvSpPr>
        <p:spPr>
          <a:xfrm rot="5400000">
            <a:off x="-800538" y="724386"/>
            <a:ext cx="5238723" cy="3694752"/>
          </a:xfrm>
          <a:custGeom>
            <a:rect b="b" l="l" r="r" t="t"/>
            <a:pathLst>
              <a:path extrusionOk="0" h="46052" w="39363">
                <a:moveTo>
                  <a:pt x="795" y="1"/>
                </a:moveTo>
                <a:cubicBezTo>
                  <a:pt x="713" y="1"/>
                  <a:pt x="630" y="28"/>
                  <a:pt x="560" y="78"/>
                </a:cubicBezTo>
                <a:cubicBezTo>
                  <a:pt x="0" y="555"/>
                  <a:pt x="274" y="3007"/>
                  <a:pt x="274" y="3722"/>
                </a:cubicBezTo>
                <a:lnTo>
                  <a:pt x="274" y="45941"/>
                </a:lnTo>
                <a:lnTo>
                  <a:pt x="334" y="45941"/>
                </a:lnTo>
                <a:lnTo>
                  <a:pt x="17407" y="45917"/>
                </a:lnTo>
                <a:lnTo>
                  <a:pt x="29647" y="45905"/>
                </a:lnTo>
                <a:cubicBezTo>
                  <a:pt x="29685" y="45905"/>
                  <a:pt x="29722" y="45905"/>
                  <a:pt x="29760" y="45905"/>
                </a:cubicBezTo>
                <a:cubicBezTo>
                  <a:pt x="31414" y="45905"/>
                  <a:pt x="33224" y="46051"/>
                  <a:pt x="34997" y="46051"/>
                </a:cubicBezTo>
                <a:cubicBezTo>
                  <a:pt x="36273" y="46051"/>
                  <a:pt x="37530" y="45976"/>
                  <a:pt x="38696" y="45715"/>
                </a:cubicBezTo>
                <a:cubicBezTo>
                  <a:pt x="39362" y="45572"/>
                  <a:pt x="38696" y="40143"/>
                  <a:pt x="38600" y="39559"/>
                </a:cubicBezTo>
                <a:cubicBezTo>
                  <a:pt x="38255" y="37166"/>
                  <a:pt x="37457" y="34725"/>
                  <a:pt x="35457" y="33213"/>
                </a:cubicBezTo>
                <a:cubicBezTo>
                  <a:pt x="33540" y="31773"/>
                  <a:pt x="31028" y="31523"/>
                  <a:pt x="28659" y="31166"/>
                </a:cubicBezTo>
                <a:cubicBezTo>
                  <a:pt x="26051" y="30761"/>
                  <a:pt x="23444" y="30153"/>
                  <a:pt x="21110" y="28939"/>
                </a:cubicBezTo>
                <a:cubicBezTo>
                  <a:pt x="18777" y="27713"/>
                  <a:pt x="16717" y="25843"/>
                  <a:pt x="15681" y="23403"/>
                </a:cubicBezTo>
                <a:cubicBezTo>
                  <a:pt x="14645" y="20950"/>
                  <a:pt x="14728" y="18188"/>
                  <a:pt x="14264" y="15580"/>
                </a:cubicBezTo>
                <a:cubicBezTo>
                  <a:pt x="12966" y="8222"/>
                  <a:pt x="7418" y="3257"/>
                  <a:pt x="1001" y="66"/>
                </a:cubicBezTo>
                <a:cubicBezTo>
                  <a:pt x="939" y="22"/>
                  <a:pt x="867" y="1"/>
                  <a:pt x="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txBox="1"/>
          <p:nvPr>
            <p:ph type="title"/>
          </p:nvPr>
        </p:nvSpPr>
        <p:spPr>
          <a:xfrm>
            <a:off x="723900" y="445025"/>
            <a:ext cx="5067300" cy="755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5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grpSp>
        <p:nvGrpSpPr>
          <p:cNvPr id="167" name="Google Shape;167;p7"/>
          <p:cNvGrpSpPr/>
          <p:nvPr/>
        </p:nvGrpSpPr>
        <p:grpSpPr>
          <a:xfrm>
            <a:off x="334542" y="248256"/>
            <a:ext cx="7810872" cy="775114"/>
            <a:chOff x="-335409" y="-1002788"/>
            <a:chExt cx="6956602" cy="690340"/>
          </a:xfrm>
        </p:grpSpPr>
        <p:sp>
          <p:nvSpPr>
            <p:cNvPr id="168" name="Google Shape;168;p7"/>
            <p:cNvSpPr/>
            <p:nvPr/>
          </p:nvSpPr>
          <p:spPr>
            <a:xfrm rot="-2700000">
              <a:off x="6314019" y="-615829"/>
              <a:ext cx="256693" cy="249107"/>
            </a:xfrm>
            <a:custGeom>
              <a:rect b="b" l="l" r="r" t="t"/>
              <a:pathLst>
                <a:path extrusionOk="0" h="2890" w="2978">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335409" y="-1002788"/>
              <a:ext cx="178601" cy="175240"/>
            </a:xfrm>
            <a:custGeom>
              <a:rect b="b" l="l" r="r" t="t"/>
              <a:pathLst>
                <a:path extrusionOk="0" h="2033" w="2072">
                  <a:moveTo>
                    <a:pt x="804" y="1"/>
                  </a:moveTo>
                  <a:cubicBezTo>
                    <a:pt x="759" y="1"/>
                    <a:pt x="715" y="22"/>
                    <a:pt x="691" y="63"/>
                  </a:cubicBezTo>
                  <a:cubicBezTo>
                    <a:pt x="584" y="242"/>
                    <a:pt x="536" y="444"/>
                    <a:pt x="548" y="647"/>
                  </a:cubicBezTo>
                  <a:cubicBezTo>
                    <a:pt x="381" y="647"/>
                    <a:pt x="215" y="706"/>
                    <a:pt x="72" y="790"/>
                  </a:cubicBezTo>
                  <a:cubicBezTo>
                    <a:pt x="0" y="837"/>
                    <a:pt x="0" y="944"/>
                    <a:pt x="72" y="980"/>
                  </a:cubicBezTo>
                  <a:cubicBezTo>
                    <a:pt x="206" y="1032"/>
                    <a:pt x="350" y="1066"/>
                    <a:pt x="487" y="1066"/>
                  </a:cubicBezTo>
                  <a:cubicBezTo>
                    <a:pt x="508" y="1066"/>
                    <a:pt x="528" y="1065"/>
                    <a:pt x="548" y="1063"/>
                  </a:cubicBezTo>
                  <a:lnTo>
                    <a:pt x="548" y="1063"/>
                  </a:lnTo>
                  <a:cubicBezTo>
                    <a:pt x="536" y="1361"/>
                    <a:pt x="596" y="1659"/>
                    <a:pt x="715" y="1933"/>
                  </a:cubicBezTo>
                  <a:cubicBezTo>
                    <a:pt x="754" y="2003"/>
                    <a:pt x="815" y="2033"/>
                    <a:pt x="876" y="2033"/>
                  </a:cubicBezTo>
                  <a:cubicBezTo>
                    <a:pt x="981" y="2033"/>
                    <a:pt x="1088" y="1946"/>
                    <a:pt x="1096" y="1825"/>
                  </a:cubicBezTo>
                  <a:cubicBezTo>
                    <a:pt x="1108" y="1563"/>
                    <a:pt x="1084" y="1302"/>
                    <a:pt x="1036" y="1040"/>
                  </a:cubicBezTo>
                  <a:lnTo>
                    <a:pt x="1036" y="1040"/>
                  </a:lnTo>
                  <a:cubicBezTo>
                    <a:pt x="1081" y="1042"/>
                    <a:pt x="1125" y="1043"/>
                    <a:pt x="1170" y="1043"/>
                  </a:cubicBezTo>
                  <a:cubicBezTo>
                    <a:pt x="1402" y="1043"/>
                    <a:pt x="1640" y="1016"/>
                    <a:pt x="1870" y="956"/>
                  </a:cubicBezTo>
                  <a:cubicBezTo>
                    <a:pt x="2036" y="885"/>
                    <a:pt x="2072" y="599"/>
                    <a:pt x="1870" y="563"/>
                  </a:cubicBezTo>
                  <a:cubicBezTo>
                    <a:pt x="1758" y="550"/>
                    <a:pt x="1648" y="543"/>
                    <a:pt x="1539" y="543"/>
                  </a:cubicBezTo>
                  <a:cubicBezTo>
                    <a:pt x="1358" y="543"/>
                    <a:pt x="1179" y="562"/>
                    <a:pt x="1000" y="599"/>
                  </a:cubicBezTo>
                  <a:cubicBezTo>
                    <a:pt x="1012" y="420"/>
                    <a:pt x="988" y="230"/>
                    <a:pt x="917" y="63"/>
                  </a:cubicBezTo>
                  <a:cubicBezTo>
                    <a:pt x="893" y="22"/>
                    <a:pt x="849" y="1"/>
                    <a:pt x="8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7"/>
          <p:cNvSpPr/>
          <p:nvPr/>
        </p:nvSpPr>
        <p:spPr>
          <a:xfrm rot="10800000">
            <a:off x="7115125" y="-80720"/>
            <a:ext cx="2028867" cy="1581195"/>
          </a:xfrm>
          <a:custGeom>
            <a:rect b="b" l="l" r="r" t="t"/>
            <a:pathLst>
              <a:path extrusionOk="0" h="46052" w="39363">
                <a:moveTo>
                  <a:pt x="795" y="1"/>
                </a:moveTo>
                <a:cubicBezTo>
                  <a:pt x="713" y="1"/>
                  <a:pt x="630" y="28"/>
                  <a:pt x="560" y="78"/>
                </a:cubicBezTo>
                <a:cubicBezTo>
                  <a:pt x="0" y="555"/>
                  <a:pt x="274" y="3007"/>
                  <a:pt x="274" y="3722"/>
                </a:cubicBezTo>
                <a:lnTo>
                  <a:pt x="274" y="45941"/>
                </a:lnTo>
                <a:lnTo>
                  <a:pt x="334" y="45941"/>
                </a:lnTo>
                <a:lnTo>
                  <a:pt x="17407" y="45917"/>
                </a:lnTo>
                <a:lnTo>
                  <a:pt x="29647" y="45905"/>
                </a:lnTo>
                <a:cubicBezTo>
                  <a:pt x="29685" y="45905"/>
                  <a:pt x="29722" y="45905"/>
                  <a:pt x="29760" y="45905"/>
                </a:cubicBezTo>
                <a:cubicBezTo>
                  <a:pt x="31414" y="45905"/>
                  <a:pt x="33224" y="46051"/>
                  <a:pt x="34997" y="46051"/>
                </a:cubicBezTo>
                <a:cubicBezTo>
                  <a:pt x="36273" y="46051"/>
                  <a:pt x="37530" y="45976"/>
                  <a:pt x="38696" y="45715"/>
                </a:cubicBezTo>
                <a:cubicBezTo>
                  <a:pt x="39362" y="45572"/>
                  <a:pt x="38696" y="40143"/>
                  <a:pt x="38600" y="39559"/>
                </a:cubicBezTo>
                <a:cubicBezTo>
                  <a:pt x="38255" y="37166"/>
                  <a:pt x="37457" y="34725"/>
                  <a:pt x="35457" y="33213"/>
                </a:cubicBezTo>
                <a:cubicBezTo>
                  <a:pt x="33540" y="31773"/>
                  <a:pt x="31028" y="31523"/>
                  <a:pt x="28659" y="31166"/>
                </a:cubicBezTo>
                <a:cubicBezTo>
                  <a:pt x="26051" y="30761"/>
                  <a:pt x="23444" y="30153"/>
                  <a:pt x="21110" y="28939"/>
                </a:cubicBezTo>
                <a:cubicBezTo>
                  <a:pt x="18777" y="27713"/>
                  <a:pt x="16717" y="25843"/>
                  <a:pt x="15681" y="23403"/>
                </a:cubicBezTo>
                <a:cubicBezTo>
                  <a:pt x="14645" y="20950"/>
                  <a:pt x="14728" y="18188"/>
                  <a:pt x="14264" y="15580"/>
                </a:cubicBezTo>
                <a:cubicBezTo>
                  <a:pt x="12966" y="8222"/>
                  <a:pt x="7418" y="3257"/>
                  <a:pt x="1001" y="66"/>
                </a:cubicBezTo>
                <a:cubicBezTo>
                  <a:pt x="939" y="22"/>
                  <a:pt x="867" y="1"/>
                  <a:pt x="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171" name="Shape 171"/>
        <p:cNvGrpSpPr/>
        <p:nvPr/>
      </p:nvGrpSpPr>
      <p:grpSpPr>
        <a:xfrm>
          <a:off x="0" y="0"/>
          <a:ext cx="0" cy="0"/>
          <a:chOff x="0" y="0"/>
          <a:chExt cx="0" cy="0"/>
        </a:xfrm>
      </p:grpSpPr>
      <p:sp>
        <p:nvSpPr>
          <p:cNvPr id="172" name="Google Shape;172;p8"/>
          <p:cNvSpPr txBox="1"/>
          <p:nvPr>
            <p:ph idx="1" type="body"/>
          </p:nvPr>
        </p:nvSpPr>
        <p:spPr>
          <a:xfrm>
            <a:off x="734675" y="2957150"/>
            <a:ext cx="4029000" cy="12339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600">
                <a:solidFill>
                  <a:srgbClr val="FFFFFF"/>
                </a:solidFill>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73" name="Google Shape;173;p8"/>
          <p:cNvSpPr/>
          <p:nvPr/>
        </p:nvSpPr>
        <p:spPr>
          <a:xfrm>
            <a:off x="0" y="-120750"/>
            <a:ext cx="9344063" cy="2768673"/>
          </a:xfrm>
          <a:custGeom>
            <a:rect b="b" l="l" r="r" t="t"/>
            <a:pathLst>
              <a:path extrusionOk="0" h="40653" w="112241">
                <a:moveTo>
                  <a:pt x="9" y="482"/>
                </a:moveTo>
                <a:cubicBezTo>
                  <a:pt x="6" y="482"/>
                  <a:pt x="3" y="482"/>
                  <a:pt x="1" y="482"/>
                </a:cubicBezTo>
                <a:cubicBezTo>
                  <a:pt x="1" y="482"/>
                  <a:pt x="4" y="482"/>
                  <a:pt x="9" y="482"/>
                </a:cubicBezTo>
                <a:close/>
                <a:moveTo>
                  <a:pt x="84716" y="1"/>
                </a:moveTo>
                <a:cubicBezTo>
                  <a:pt x="52481" y="1"/>
                  <a:pt x="765" y="475"/>
                  <a:pt x="9" y="482"/>
                </a:cubicBezTo>
                <a:lnTo>
                  <a:pt x="9" y="482"/>
                </a:lnTo>
                <a:cubicBezTo>
                  <a:pt x="61" y="482"/>
                  <a:pt x="113" y="481"/>
                  <a:pt x="165" y="481"/>
                </a:cubicBezTo>
                <a:cubicBezTo>
                  <a:pt x="10817" y="481"/>
                  <a:pt x="19426" y="9643"/>
                  <a:pt x="25182" y="17579"/>
                </a:cubicBezTo>
                <a:cubicBezTo>
                  <a:pt x="29623" y="23711"/>
                  <a:pt x="33767" y="30271"/>
                  <a:pt x="39851" y="34784"/>
                </a:cubicBezTo>
                <a:cubicBezTo>
                  <a:pt x="45062" y="38640"/>
                  <a:pt x="51556" y="40652"/>
                  <a:pt x="58034" y="40652"/>
                </a:cubicBezTo>
                <a:cubicBezTo>
                  <a:pt x="61798" y="40652"/>
                  <a:pt x="65557" y="39973"/>
                  <a:pt x="69057" y="38582"/>
                </a:cubicBezTo>
                <a:cubicBezTo>
                  <a:pt x="75165" y="36141"/>
                  <a:pt x="80344" y="31760"/>
                  <a:pt x="84594" y="26747"/>
                </a:cubicBezTo>
                <a:cubicBezTo>
                  <a:pt x="91738" y="18294"/>
                  <a:pt x="97025" y="2197"/>
                  <a:pt x="109598" y="482"/>
                </a:cubicBezTo>
                <a:cubicBezTo>
                  <a:pt x="112241" y="121"/>
                  <a:pt x="100948" y="1"/>
                  <a:pt x="847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txBox="1"/>
          <p:nvPr>
            <p:ph type="title"/>
          </p:nvPr>
        </p:nvSpPr>
        <p:spPr>
          <a:xfrm>
            <a:off x="723900" y="445025"/>
            <a:ext cx="5184600" cy="596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
        <p:nvSpPr>
          <p:cNvPr id="175" name="Google Shape;175;p8"/>
          <p:cNvSpPr/>
          <p:nvPr/>
        </p:nvSpPr>
        <p:spPr>
          <a:xfrm>
            <a:off x="7482100" y="624540"/>
            <a:ext cx="190026" cy="179821"/>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rot="5706286">
            <a:off x="217809" y="4365300"/>
            <a:ext cx="225857" cy="213728"/>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177" name="Shape 177"/>
        <p:cNvGrpSpPr/>
        <p:nvPr/>
      </p:nvGrpSpPr>
      <p:grpSpPr>
        <a:xfrm>
          <a:off x="0" y="0"/>
          <a:ext cx="0" cy="0"/>
          <a:chOff x="0" y="0"/>
          <a:chExt cx="0" cy="0"/>
        </a:xfrm>
      </p:grpSpPr>
      <p:sp>
        <p:nvSpPr>
          <p:cNvPr id="178" name="Google Shape;178;p9"/>
          <p:cNvSpPr txBox="1"/>
          <p:nvPr>
            <p:ph type="title"/>
          </p:nvPr>
        </p:nvSpPr>
        <p:spPr>
          <a:xfrm>
            <a:off x="1469550" y="1168050"/>
            <a:ext cx="6204900" cy="2807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79" name="Google Shape;179;p9"/>
          <p:cNvSpPr/>
          <p:nvPr/>
        </p:nvSpPr>
        <p:spPr>
          <a:xfrm flipH="1" rot="10800000">
            <a:off x="-27469" y="-13780"/>
            <a:ext cx="2028867" cy="1581195"/>
          </a:xfrm>
          <a:custGeom>
            <a:rect b="b" l="l" r="r" t="t"/>
            <a:pathLst>
              <a:path extrusionOk="0" h="46052" w="39363">
                <a:moveTo>
                  <a:pt x="795" y="1"/>
                </a:moveTo>
                <a:cubicBezTo>
                  <a:pt x="713" y="1"/>
                  <a:pt x="630" y="28"/>
                  <a:pt x="560" y="78"/>
                </a:cubicBezTo>
                <a:cubicBezTo>
                  <a:pt x="0" y="555"/>
                  <a:pt x="274" y="3007"/>
                  <a:pt x="274" y="3722"/>
                </a:cubicBezTo>
                <a:lnTo>
                  <a:pt x="274" y="45941"/>
                </a:lnTo>
                <a:lnTo>
                  <a:pt x="334" y="45941"/>
                </a:lnTo>
                <a:lnTo>
                  <a:pt x="17407" y="45917"/>
                </a:lnTo>
                <a:lnTo>
                  <a:pt x="29647" y="45905"/>
                </a:lnTo>
                <a:cubicBezTo>
                  <a:pt x="29685" y="45905"/>
                  <a:pt x="29722" y="45905"/>
                  <a:pt x="29760" y="45905"/>
                </a:cubicBezTo>
                <a:cubicBezTo>
                  <a:pt x="31414" y="45905"/>
                  <a:pt x="33224" y="46051"/>
                  <a:pt x="34997" y="46051"/>
                </a:cubicBezTo>
                <a:cubicBezTo>
                  <a:pt x="36273" y="46051"/>
                  <a:pt x="37530" y="45976"/>
                  <a:pt x="38696" y="45715"/>
                </a:cubicBezTo>
                <a:cubicBezTo>
                  <a:pt x="39362" y="45572"/>
                  <a:pt x="38696" y="40143"/>
                  <a:pt x="38600" y="39559"/>
                </a:cubicBezTo>
                <a:cubicBezTo>
                  <a:pt x="38255" y="37166"/>
                  <a:pt x="37457" y="34725"/>
                  <a:pt x="35457" y="33213"/>
                </a:cubicBezTo>
                <a:cubicBezTo>
                  <a:pt x="33540" y="31773"/>
                  <a:pt x="31028" y="31523"/>
                  <a:pt x="28659" y="31166"/>
                </a:cubicBezTo>
                <a:cubicBezTo>
                  <a:pt x="26051" y="30761"/>
                  <a:pt x="23444" y="30153"/>
                  <a:pt x="21110" y="28939"/>
                </a:cubicBezTo>
                <a:cubicBezTo>
                  <a:pt x="18777" y="27713"/>
                  <a:pt x="16717" y="25843"/>
                  <a:pt x="15681" y="23403"/>
                </a:cubicBezTo>
                <a:cubicBezTo>
                  <a:pt x="14645" y="20950"/>
                  <a:pt x="14728" y="18188"/>
                  <a:pt x="14264" y="15580"/>
                </a:cubicBezTo>
                <a:cubicBezTo>
                  <a:pt x="12966" y="8222"/>
                  <a:pt x="7418" y="3257"/>
                  <a:pt x="1001" y="66"/>
                </a:cubicBezTo>
                <a:cubicBezTo>
                  <a:pt x="939" y="22"/>
                  <a:pt x="867" y="1"/>
                  <a:pt x="7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flipH="1">
            <a:off x="7142594" y="3576039"/>
            <a:ext cx="2028867" cy="1581195"/>
          </a:xfrm>
          <a:custGeom>
            <a:rect b="b" l="l" r="r" t="t"/>
            <a:pathLst>
              <a:path extrusionOk="0" h="46052" w="39363">
                <a:moveTo>
                  <a:pt x="795" y="1"/>
                </a:moveTo>
                <a:cubicBezTo>
                  <a:pt x="713" y="1"/>
                  <a:pt x="630" y="28"/>
                  <a:pt x="560" y="78"/>
                </a:cubicBezTo>
                <a:cubicBezTo>
                  <a:pt x="0" y="555"/>
                  <a:pt x="274" y="3007"/>
                  <a:pt x="274" y="3722"/>
                </a:cubicBezTo>
                <a:lnTo>
                  <a:pt x="274" y="45941"/>
                </a:lnTo>
                <a:lnTo>
                  <a:pt x="334" y="45941"/>
                </a:lnTo>
                <a:lnTo>
                  <a:pt x="17407" y="45917"/>
                </a:lnTo>
                <a:lnTo>
                  <a:pt x="29647" y="45905"/>
                </a:lnTo>
                <a:cubicBezTo>
                  <a:pt x="29685" y="45905"/>
                  <a:pt x="29722" y="45905"/>
                  <a:pt x="29760" y="45905"/>
                </a:cubicBezTo>
                <a:cubicBezTo>
                  <a:pt x="31414" y="45905"/>
                  <a:pt x="33224" y="46051"/>
                  <a:pt x="34997" y="46051"/>
                </a:cubicBezTo>
                <a:cubicBezTo>
                  <a:pt x="36273" y="46051"/>
                  <a:pt x="37530" y="45976"/>
                  <a:pt x="38696" y="45715"/>
                </a:cubicBezTo>
                <a:cubicBezTo>
                  <a:pt x="39362" y="45572"/>
                  <a:pt x="38696" y="40143"/>
                  <a:pt x="38600" y="39559"/>
                </a:cubicBezTo>
                <a:cubicBezTo>
                  <a:pt x="38255" y="37166"/>
                  <a:pt x="37457" y="34725"/>
                  <a:pt x="35457" y="33213"/>
                </a:cubicBezTo>
                <a:cubicBezTo>
                  <a:pt x="33540" y="31773"/>
                  <a:pt x="31028" y="31523"/>
                  <a:pt x="28659" y="31166"/>
                </a:cubicBezTo>
                <a:cubicBezTo>
                  <a:pt x="26051" y="30761"/>
                  <a:pt x="23444" y="30153"/>
                  <a:pt x="21110" y="28939"/>
                </a:cubicBezTo>
                <a:cubicBezTo>
                  <a:pt x="18777" y="27713"/>
                  <a:pt x="16717" y="25843"/>
                  <a:pt x="15681" y="23403"/>
                </a:cubicBezTo>
                <a:cubicBezTo>
                  <a:pt x="14645" y="20950"/>
                  <a:pt x="14728" y="18188"/>
                  <a:pt x="14264" y="15580"/>
                </a:cubicBezTo>
                <a:cubicBezTo>
                  <a:pt x="12966" y="8222"/>
                  <a:pt x="7418" y="3257"/>
                  <a:pt x="1001" y="66"/>
                </a:cubicBezTo>
                <a:cubicBezTo>
                  <a:pt x="939" y="22"/>
                  <a:pt x="867" y="1"/>
                  <a:pt x="7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rot="-4460431">
            <a:off x="8269492" y="624627"/>
            <a:ext cx="309032" cy="292436"/>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rot="1382476">
            <a:off x="161149" y="4723975"/>
            <a:ext cx="220011" cy="208196"/>
          </a:xfrm>
          <a:custGeom>
            <a:rect b="b" l="l" r="r" t="t"/>
            <a:pathLst>
              <a:path extrusionOk="0" h="3066" w="324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flipH="1" rot="-1528383">
            <a:off x="-194133" y="3992116"/>
            <a:ext cx="459574" cy="455460"/>
          </a:xfrm>
          <a:custGeom>
            <a:rect b="b" l="l" r="r" t="t"/>
            <a:pathLst>
              <a:path extrusionOk="0" h="15942" w="16086">
                <a:moveTo>
                  <a:pt x="8438" y="1"/>
                </a:moveTo>
                <a:cubicBezTo>
                  <a:pt x="7314" y="1"/>
                  <a:pt x="5811" y="74"/>
                  <a:pt x="5204" y="756"/>
                </a:cubicBezTo>
                <a:cubicBezTo>
                  <a:pt x="4454" y="1590"/>
                  <a:pt x="4775" y="3781"/>
                  <a:pt x="4787" y="4816"/>
                </a:cubicBezTo>
                <a:cubicBezTo>
                  <a:pt x="4787" y="4983"/>
                  <a:pt x="4799" y="5162"/>
                  <a:pt x="4799" y="5328"/>
                </a:cubicBezTo>
                <a:cubicBezTo>
                  <a:pt x="3632" y="5531"/>
                  <a:pt x="2477" y="5781"/>
                  <a:pt x="1346" y="6078"/>
                </a:cubicBezTo>
                <a:cubicBezTo>
                  <a:pt x="929" y="6186"/>
                  <a:pt x="489" y="6317"/>
                  <a:pt x="251" y="6674"/>
                </a:cubicBezTo>
                <a:cubicBezTo>
                  <a:pt x="60" y="6936"/>
                  <a:pt x="36" y="7293"/>
                  <a:pt x="24" y="7614"/>
                </a:cubicBezTo>
                <a:cubicBezTo>
                  <a:pt x="1" y="8638"/>
                  <a:pt x="155" y="9805"/>
                  <a:pt x="977" y="10400"/>
                </a:cubicBezTo>
                <a:cubicBezTo>
                  <a:pt x="1429" y="10734"/>
                  <a:pt x="2001" y="10829"/>
                  <a:pt x="2560" y="10901"/>
                </a:cubicBezTo>
                <a:cubicBezTo>
                  <a:pt x="3489" y="11031"/>
                  <a:pt x="4418" y="11115"/>
                  <a:pt x="5347" y="11174"/>
                </a:cubicBezTo>
                <a:cubicBezTo>
                  <a:pt x="5549" y="12341"/>
                  <a:pt x="5799" y="13484"/>
                  <a:pt x="6097" y="14627"/>
                </a:cubicBezTo>
                <a:cubicBezTo>
                  <a:pt x="6204" y="15032"/>
                  <a:pt x="6335" y="15473"/>
                  <a:pt x="6692" y="15711"/>
                </a:cubicBezTo>
                <a:cubicBezTo>
                  <a:pt x="6954" y="15901"/>
                  <a:pt x="7311" y="15925"/>
                  <a:pt x="7644" y="15937"/>
                </a:cubicBezTo>
                <a:cubicBezTo>
                  <a:pt x="7726" y="15940"/>
                  <a:pt x="7809" y="15941"/>
                  <a:pt x="7893" y="15941"/>
                </a:cubicBezTo>
                <a:cubicBezTo>
                  <a:pt x="8842" y="15941"/>
                  <a:pt x="9871" y="15739"/>
                  <a:pt x="10419" y="14984"/>
                </a:cubicBezTo>
                <a:cubicBezTo>
                  <a:pt x="10752" y="14532"/>
                  <a:pt x="10847" y="13960"/>
                  <a:pt x="10919" y="13413"/>
                </a:cubicBezTo>
                <a:cubicBezTo>
                  <a:pt x="11026" y="12639"/>
                  <a:pt x="11109" y="11865"/>
                  <a:pt x="11169" y="11091"/>
                </a:cubicBezTo>
                <a:cubicBezTo>
                  <a:pt x="11716" y="11043"/>
                  <a:pt x="12264" y="10984"/>
                  <a:pt x="12824" y="10901"/>
                </a:cubicBezTo>
                <a:cubicBezTo>
                  <a:pt x="13681" y="10793"/>
                  <a:pt x="14562" y="10639"/>
                  <a:pt x="15348" y="10246"/>
                </a:cubicBezTo>
                <a:cubicBezTo>
                  <a:pt x="15538" y="10174"/>
                  <a:pt x="15705" y="10043"/>
                  <a:pt x="15836" y="9877"/>
                </a:cubicBezTo>
                <a:cubicBezTo>
                  <a:pt x="15931" y="9674"/>
                  <a:pt x="15979" y="9448"/>
                  <a:pt x="15955" y="9222"/>
                </a:cubicBezTo>
                <a:cubicBezTo>
                  <a:pt x="15955" y="8198"/>
                  <a:pt x="16086" y="5959"/>
                  <a:pt x="15217" y="5186"/>
                </a:cubicBezTo>
                <a:cubicBezTo>
                  <a:pt x="14769" y="4788"/>
                  <a:pt x="13948" y="4695"/>
                  <a:pt x="13120" y="4695"/>
                </a:cubicBezTo>
                <a:cubicBezTo>
                  <a:pt x="12385" y="4695"/>
                  <a:pt x="11644" y="4769"/>
                  <a:pt x="11157" y="4769"/>
                </a:cubicBezTo>
                <a:lnTo>
                  <a:pt x="11109" y="4769"/>
                </a:lnTo>
                <a:cubicBezTo>
                  <a:pt x="11062" y="4233"/>
                  <a:pt x="11002" y="3685"/>
                  <a:pt x="10931" y="3150"/>
                </a:cubicBezTo>
                <a:cubicBezTo>
                  <a:pt x="10812" y="2280"/>
                  <a:pt x="10657" y="1411"/>
                  <a:pt x="10276" y="625"/>
                </a:cubicBezTo>
                <a:cubicBezTo>
                  <a:pt x="10192" y="423"/>
                  <a:pt x="10061" y="256"/>
                  <a:pt x="9895" y="137"/>
                </a:cubicBezTo>
                <a:cubicBezTo>
                  <a:pt x="9713" y="52"/>
                  <a:pt x="9512" y="5"/>
                  <a:pt x="9317" y="5"/>
                </a:cubicBezTo>
                <a:cubicBezTo>
                  <a:pt x="9295" y="5"/>
                  <a:pt x="9273" y="5"/>
                  <a:pt x="9252" y="6"/>
                </a:cubicBezTo>
                <a:cubicBezTo>
                  <a:pt x="9026" y="6"/>
                  <a:pt x="8747" y="1"/>
                  <a:pt x="84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flipH="1" rot="-1528383">
            <a:off x="-149574" y="4163515"/>
            <a:ext cx="453803" cy="274242"/>
          </a:xfrm>
          <a:custGeom>
            <a:rect b="b" l="l" r="r" t="t"/>
            <a:pathLst>
              <a:path extrusionOk="0" h="9599" w="15884">
                <a:moveTo>
                  <a:pt x="620" y="0"/>
                </a:moveTo>
                <a:cubicBezTo>
                  <a:pt x="477" y="72"/>
                  <a:pt x="346" y="191"/>
                  <a:pt x="251" y="322"/>
                </a:cubicBezTo>
                <a:cubicBezTo>
                  <a:pt x="60" y="596"/>
                  <a:pt x="36" y="941"/>
                  <a:pt x="24" y="1274"/>
                </a:cubicBezTo>
                <a:cubicBezTo>
                  <a:pt x="1" y="2298"/>
                  <a:pt x="155" y="3453"/>
                  <a:pt x="977" y="4060"/>
                </a:cubicBezTo>
                <a:cubicBezTo>
                  <a:pt x="1429" y="4382"/>
                  <a:pt x="2001" y="4477"/>
                  <a:pt x="2560" y="4560"/>
                </a:cubicBezTo>
                <a:cubicBezTo>
                  <a:pt x="3477" y="4679"/>
                  <a:pt x="4418" y="4775"/>
                  <a:pt x="5347" y="4834"/>
                </a:cubicBezTo>
                <a:cubicBezTo>
                  <a:pt x="5549" y="5989"/>
                  <a:pt x="5799" y="7144"/>
                  <a:pt x="6097" y="8275"/>
                </a:cubicBezTo>
                <a:cubicBezTo>
                  <a:pt x="6204" y="8692"/>
                  <a:pt x="6335" y="9121"/>
                  <a:pt x="6692" y="9371"/>
                </a:cubicBezTo>
                <a:cubicBezTo>
                  <a:pt x="6954" y="9549"/>
                  <a:pt x="7311" y="9585"/>
                  <a:pt x="7644" y="9597"/>
                </a:cubicBezTo>
                <a:cubicBezTo>
                  <a:pt x="7707" y="9598"/>
                  <a:pt x="7769" y="9599"/>
                  <a:pt x="7832" y="9599"/>
                </a:cubicBezTo>
                <a:cubicBezTo>
                  <a:pt x="8798" y="9599"/>
                  <a:pt x="9860" y="9415"/>
                  <a:pt x="10419" y="8632"/>
                </a:cubicBezTo>
                <a:cubicBezTo>
                  <a:pt x="10752" y="8192"/>
                  <a:pt x="10847" y="7608"/>
                  <a:pt x="10919" y="7061"/>
                </a:cubicBezTo>
                <a:cubicBezTo>
                  <a:pt x="11026" y="6299"/>
                  <a:pt x="11109" y="5525"/>
                  <a:pt x="11169" y="4751"/>
                </a:cubicBezTo>
                <a:cubicBezTo>
                  <a:pt x="11716" y="4691"/>
                  <a:pt x="12264" y="4632"/>
                  <a:pt x="12824" y="4560"/>
                </a:cubicBezTo>
                <a:cubicBezTo>
                  <a:pt x="13681" y="4441"/>
                  <a:pt x="14562" y="4287"/>
                  <a:pt x="15348" y="3906"/>
                </a:cubicBezTo>
                <a:cubicBezTo>
                  <a:pt x="15538" y="3822"/>
                  <a:pt x="15705" y="3691"/>
                  <a:pt x="15824" y="3525"/>
                </a:cubicBezTo>
                <a:cubicBezTo>
                  <a:pt x="15848" y="3489"/>
                  <a:pt x="15872" y="3453"/>
                  <a:pt x="15884" y="3406"/>
                </a:cubicBezTo>
                <a:cubicBezTo>
                  <a:pt x="15419" y="3370"/>
                  <a:pt x="14955" y="3322"/>
                  <a:pt x="14502" y="3286"/>
                </a:cubicBezTo>
                <a:cubicBezTo>
                  <a:pt x="11788" y="3072"/>
                  <a:pt x="9026" y="3144"/>
                  <a:pt x="6347" y="2620"/>
                </a:cubicBezTo>
                <a:cubicBezTo>
                  <a:pt x="4263" y="2227"/>
                  <a:pt x="2179" y="1393"/>
                  <a:pt x="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9"/>
          <p:cNvGrpSpPr/>
          <p:nvPr/>
        </p:nvGrpSpPr>
        <p:grpSpPr>
          <a:xfrm flipH="1" rot="-1528249">
            <a:off x="220431" y="5013076"/>
            <a:ext cx="578215" cy="206630"/>
            <a:chOff x="4296650" y="2245925"/>
            <a:chExt cx="365250" cy="130525"/>
          </a:xfrm>
        </p:grpSpPr>
        <p:sp>
          <p:nvSpPr>
            <p:cNvPr id="186" name="Google Shape;186;p9"/>
            <p:cNvSpPr/>
            <p:nvPr/>
          </p:nvSpPr>
          <p:spPr>
            <a:xfrm>
              <a:off x="4296650" y="2245925"/>
              <a:ext cx="365250" cy="130225"/>
            </a:xfrm>
            <a:custGeom>
              <a:rect b="b" l="l" r="r" t="t"/>
              <a:pathLst>
                <a:path extrusionOk="0" h="5209" w="14610">
                  <a:moveTo>
                    <a:pt x="11552" y="1"/>
                  </a:moveTo>
                  <a:cubicBezTo>
                    <a:pt x="8221" y="1"/>
                    <a:pt x="4891" y="370"/>
                    <a:pt x="1560" y="517"/>
                  </a:cubicBezTo>
                  <a:cubicBezTo>
                    <a:pt x="1" y="587"/>
                    <a:pt x="200" y="5208"/>
                    <a:pt x="1739" y="5208"/>
                  </a:cubicBezTo>
                  <a:cubicBezTo>
                    <a:pt x="1751" y="5208"/>
                    <a:pt x="1763" y="5208"/>
                    <a:pt x="1775" y="5208"/>
                  </a:cubicBezTo>
                  <a:lnTo>
                    <a:pt x="7406" y="4958"/>
                  </a:lnTo>
                  <a:lnTo>
                    <a:pt x="11395" y="4791"/>
                  </a:lnTo>
                  <a:cubicBezTo>
                    <a:pt x="11462" y="4788"/>
                    <a:pt x="11534" y="4786"/>
                    <a:pt x="11607" y="4786"/>
                  </a:cubicBezTo>
                  <a:cubicBezTo>
                    <a:pt x="11843" y="4786"/>
                    <a:pt x="12107" y="4799"/>
                    <a:pt x="12374" y="4799"/>
                  </a:cubicBezTo>
                  <a:cubicBezTo>
                    <a:pt x="12924" y="4799"/>
                    <a:pt x="13487" y="4745"/>
                    <a:pt x="13836" y="4410"/>
                  </a:cubicBezTo>
                  <a:cubicBezTo>
                    <a:pt x="14610" y="3696"/>
                    <a:pt x="14395" y="1767"/>
                    <a:pt x="14002" y="898"/>
                  </a:cubicBezTo>
                  <a:cubicBezTo>
                    <a:pt x="13741" y="302"/>
                    <a:pt x="13431" y="112"/>
                    <a:pt x="12990" y="40"/>
                  </a:cubicBezTo>
                  <a:cubicBezTo>
                    <a:pt x="12705" y="17"/>
                    <a:pt x="12419" y="5"/>
                    <a:pt x="12133" y="5"/>
                  </a:cubicBezTo>
                  <a:cubicBezTo>
                    <a:pt x="11939" y="2"/>
                    <a:pt x="11746" y="1"/>
                    <a:pt x="11552" y="1"/>
                  </a:cubicBezTo>
                  <a:close/>
                </a:path>
              </a:pathLst>
            </a:custGeom>
            <a:solidFill>
              <a:srgbClr val="73C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4297775" y="2261500"/>
              <a:ext cx="359375" cy="114950"/>
            </a:xfrm>
            <a:custGeom>
              <a:rect b="b" l="l" r="r" t="t"/>
              <a:pathLst>
                <a:path extrusionOk="0" h="4598" w="14375">
                  <a:moveTo>
                    <a:pt x="1182" y="1"/>
                  </a:moveTo>
                  <a:cubicBezTo>
                    <a:pt x="0" y="674"/>
                    <a:pt x="273" y="4597"/>
                    <a:pt x="1698" y="4597"/>
                  </a:cubicBezTo>
                  <a:cubicBezTo>
                    <a:pt x="1708" y="4597"/>
                    <a:pt x="1719" y="4597"/>
                    <a:pt x="1730" y="4597"/>
                  </a:cubicBezTo>
                  <a:lnTo>
                    <a:pt x="7361" y="4347"/>
                  </a:lnTo>
                  <a:lnTo>
                    <a:pt x="11350" y="4168"/>
                  </a:lnTo>
                  <a:cubicBezTo>
                    <a:pt x="11417" y="4165"/>
                    <a:pt x="11489" y="4163"/>
                    <a:pt x="11562" y="4163"/>
                  </a:cubicBezTo>
                  <a:cubicBezTo>
                    <a:pt x="11798" y="4163"/>
                    <a:pt x="12062" y="4176"/>
                    <a:pt x="12329" y="4176"/>
                  </a:cubicBezTo>
                  <a:cubicBezTo>
                    <a:pt x="12879" y="4176"/>
                    <a:pt x="13442" y="4122"/>
                    <a:pt x="13791" y="3787"/>
                  </a:cubicBezTo>
                  <a:cubicBezTo>
                    <a:pt x="14291" y="3334"/>
                    <a:pt x="14374" y="2382"/>
                    <a:pt x="14279" y="1525"/>
                  </a:cubicBezTo>
                  <a:lnTo>
                    <a:pt x="14279" y="1525"/>
                  </a:lnTo>
                  <a:cubicBezTo>
                    <a:pt x="11338" y="2525"/>
                    <a:pt x="8123" y="2668"/>
                    <a:pt x="4992" y="2668"/>
                  </a:cubicBezTo>
                  <a:cubicBezTo>
                    <a:pt x="4016" y="2668"/>
                    <a:pt x="2980" y="2632"/>
                    <a:pt x="2146" y="2120"/>
                  </a:cubicBezTo>
                  <a:cubicBezTo>
                    <a:pt x="1444" y="1680"/>
                    <a:pt x="980" y="763"/>
                    <a:pt x="1182" y="1"/>
                  </a:cubicBezTo>
                  <a:close/>
                </a:path>
              </a:pathLst>
            </a:custGeom>
            <a:solidFill>
              <a:srgbClr val="36A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9"/>
          <p:cNvGrpSpPr/>
          <p:nvPr/>
        </p:nvGrpSpPr>
        <p:grpSpPr>
          <a:xfrm flipH="1" rot="-9319476">
            <a:off x="244238" y="3825069"/>
            <a:ext cx="858226" cy="883052"/>
            <a:chOff x="6335847" y="-303270"/>
            <a:chExt cx="994972" cy="1036821"/>
          </a:xfrm>
        </p:grpSpPr>
        <p:sp>
          <p:nvSpPr>
            <p:cNvPr id="189" name="Google Shape;189;p9"/>
            <p:cNvSpPr/>
            <p:nvPr/>
          </p:nvSpPr>
          <p:spPr>
            <a:xfrm flipH="1" rot="1798800">
              <a:off x="6490026" y="-185306"/>
              <a:ext cx="686615" cy="800893"/>
            </a:xfrm>
            <a:custGeom>
              <a:rect b="b" l="l" r="r" t="t"/>
              <a:pathLst>
                <a:path extrusionOk="0" h="19701" w="16889">
                  <a:moveTo>
                    <a:pt x="11961" y="0"/>
                  </a:moveTo>
                  <a:cubicBezTo>
                    <a:pt x="11730" y="0"/>
                    <a:pt x="11515" y="28"/>
                    <a:pt x="11324" y="89"/>
                  </a:cubicBezTo>
                  <a:cubicBezTo>
                    <a:pt x="10228" y="434"/>
                    <a:pt x="9728" y="1779"/>
                    <a:pt x="9062" y="2601"/>
                  </a:cubicBezTo>
                  <a:lnTo>
                    <a:pt x="6180" y="6149"/>
                  </a:lnTo>
                  <a:lnTo>
                    <a:pt x="3299" y="9697"/>
                  </a:lnTo>
                  <a:lnTo>
                    <a:pt x="1858" y="11471"/>
                  </a:lnTo>
                  <a:cubicBezTo>
                    <a:pt x="1084" y="12435"/>
                    <a:pt x="1" y="13221"/>
                    <a:pt x="96" y="14602"/>
                  </a:cubicBezTo>
                  <a:lnTo>
                    <a:pt x="430" y="19293"/>
                  </a:lnTo>
                  <a:cubicBezTo>
                    <a:pt x="418" y="19401"/>
                    <a:pt x="453" y="19508"/>
                    <a:pt x="513" y="19591"/>
                  </a:cubicBezTo>
                  <a:cubicBezTo>
                    <a:pt x="572" y="19670"/>
                    <a:pt x="659" y="19700"/>
                    <a:pt x="755" y="19700"/>
                  </a:cubicBezTo>
                  <a:cubicBezTo>
                    <a:pt x="889" y="19700"/>
                    <a:pt x="1043" y="19642"/>
                    <a:pt x="1168" y="19579"/>
                  </a:cubicBezTo>
                  <a:cubicBezTo>
                    <a:pt x="2513" y="18877"/>
                    <a:pt x="4061" y="18281"/>
                    <a:pt x="5299" y="17400"/>
                  </a:cubicBezTo>
                  <a:cubicBezTo>
                    <a:pt x="6216" y="16746"/>
                    <a:pt x="6799" y="15662"/>
                    <a:pt x="7442" y="14757"/>
                  </a:cubicBezTo>
                  <a:cubicBezTo>
                    <a:pt x="8431" y="13388"/>
                    <a:pt x="9443" y="12043"/>
                    <a:pt x="10467" y="10709"/>
                  </a:cubicBezTo>
                  <a:cubicBezTo>
                    <a:pt x="10776" y="10304"/>
                    <a:pt x="11133" y="9935"/>
                    <a:pt x="11467" y="9554"/>
                  </a:cubicBezTo>
                  <a:cubicBezTo>
                    <a:pt x="12348" y="8578"/>
                    <a:pt x="13217" y="7590"/>
                    <a:pt x="14062" y="6590"/>
                  </a:cubicBezTo>
                  <a:cubicBezTo>
                    <a:pt x="14729" y="5804"/>
                    <a:pt x="15753" y="4851"/>
                    <a:pt x="16134" y="3875"/>
                  </a:cubicBezTo>
                  <a:cubicBezTo>
                    <a:pt x="16888" y="1952"/>
                    <a:pt x="13878" y="0"/>
                    <a:pt x="11961" y="0"/>
                  </a:cubicBezTo>
                  <a:close/>
                </a:path>
              </a:pathLst>
            </a:custGeom>
            <a:solidFill>
              <a:srgbClr val="B872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flipH="1" rot="1798800">
              <a:off x="6491670" y="-123851"/>
              <a:ext cx="653482" cy="735809"/>
            </a:xfrm>
            <a:custGeom>
              <a:rect b="b" l="l" r="r" t="t"/>
              <a:pathLst>
                <a:path extrusionOk="0" h="18100" w="16074">
                  <a:moveTo>
                    <a:pt x="15097" y="1"/>
                  </a:moveTo>
                  <a:cubicBezTo>
                    <a:pt x="14978" y="167"/>
                    <a:pt x="14859" y="334"/>
                    <a:pt x="14740" y="489"/>
                  </a:cubicBezTo>
                  <a:cubicBezTo>
                    <a:pt x="10942" y="5442"/>
                    <a:pt x="6608" y="9954"/>
                    <a:pt x="1810" y="13943"/>
                  </a:cubicBezTo>
                  <a:lnTo>
                    <a:pt x="0" y="16836"/>
                  </a:lnTo>
                  <a:cubicBezTo>
                    <a:pt x="12" y="17122"/>
                    <a:pt x="36" y="17408"/>
                    <a:pt x="60" y="17693"/>
                  </a:cubicBezTo>
                  <a:cubicBezTo>
                    <a:pt x="48" y="17801"/>
                    <a:pt x="83" y="17896"/>
                    <a:pt x="143" y="17991"/>
                  </a:cubicBezTo>
                  <a:cubicBezTo>
                    <a:pt x="202" y="18069"/>
                    <a:pt x="286" y="18099"/>
                    <a:pt x="381" y="18099"/>
                  </a:cubicBezTo>
                  <a:cubicBezTo>
                    <a:pt x="516" y="18099"/>
                    <a:pt x="671" y="18037"/>
                    <a:pt x="798" y="17967"/>
                  </a:cubicBezTo>
                  <a:cubicBezTo>
                    <a:pt x="2143" y="17277"/>
                    <a:pt x="3691" y="16681"/>
                    <a:pt x="4929" y="15800"/>
                  </a:cubicBezTo>
                  <a:cubicBezTo>
                    <a:pt x="5858" y="15146"/>
                    <a:pt x="6429" y="14062"/>
                    <a:pt x="7084" y="13157"/>
                  </a:cubicBezTo>
                  <a:cubicBezTo>
                    <a:pt x="8061" y="11788"/>
                    <a:pt x="9073" y="10431"/>
                    <a:pt x="10097" y="9097"/>
                  </a:cubicBezTo>
                  <a:cubicBezTo>
                    <a:pt x="10406" y="8704"/>
                    <a:pt x="10763" y="8323"/>
                    <a:pt x="11109" y="7954"/>
                  </a:cubicBezTo>
                  <a:cubicBezTo>
                    <a:pt x="11978" y="6966"/>
                    <a:pt x="12847" y="5990"/>
                    <a:pt x="13692" y="4978"/>
                  </a:cubicBezTo>
                  <a:cubicBezTo>
                    <a:pt x="14359" y="4192"/>
                    <a:pt x="15383" y="3251"/>
                    <a:pt x="15764" y="2275"/>
                  </a:cubicBezTo>
                  <a:cubicBezTo>
                    <a:pt x="16073" y="1477"/>
                    <a:pt x="15740" y="668"/>
                    <a:pt x="15097" y="1"/>
                  </a:cubicBezTo>
                  <a:close/>
                </a:path>
              </a:pathLst>
            </a:custGeom>
            <a:solidFill>
              <a:srgbClr val="8F58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flipH="1" rot="1798800">
              <a:off x="6775047" y="437011"/>
              <a:ext cx="232504" cy="254200"/>
            </a:xfrm>
            <a:custGeom>
              <a:rect b="b" l="l" r="r" t="t"/>
              <a:pathLst>
                <a:path extrusionOk="0" h="6253" w="5719">
                  <a:moveTo>
                    <a:pt x="282" y="0"/>
                  </a:moveTo>
                  <a:cubicBezTo>
                    <a:pt x="268" y="0"/>
                    <a:pt x="253" y="0"/>
                    <a:pt x="239" y="0"/>
                  </a:cubicBezTo>
                  <a:cubicBezTo>
                    <a:pt x="167" y="96"/>
                    <a:pt x="120" y="203"/>
                    <a:pt x="84" y="322"/>
                  </a:cubicBezTo>
                  <a:cubicBezTo>
                    <a:pt x="12" y="596"/>
                    <a:pt x="0" y="882"/>
                    <a:pt x="36" y="1155"/>
                  </a:cubicBezTo>
                  <a:lnTo>
                    <a:pt x="370" y="5846"/>
                  </a:lnTo>
                  <a:cubicBezTo>
                    <a:pt x="358" y="5954"/>
                    <a:pt x="393" y="6049"/>
                    <a:pt x="453" y="6144"/>
                  </a:cubicBezTo>
                  <a:cubicBezTo>
                    <a:pt x="512" y="6222"/>
                    <a:pt x="596" y="6252"/>
                    <a:pt x="691" y="6252"/>
                  </a:cubicBezTo>
                  <a:cubicBezTo>
                    <a:pt x="826" y="6252"/>
                    <a:pt x="981" y="6190"/>
                    <a:pt x="1108" y="6120"/>
                  </a:cubicBezTo>
                  <a:cubicBezTo>
                    <a:pt x="2453" y="5430"/>
                    <a:pt x="4001" y="4834"/>
                    <a:pt x="5239" y="3953"/>
                  </a:cubicBezTo>
                  <a:cubicBezTo>
                    <a:pt x="5382" y="3846"/>
                    <a:pt x="5513" y="3739"/>
                    <a:pt x="5632" y="3620"/>
                  </a:cubicBezTo>
                  <a:cubicBezTo>
                    <a:pt x="5718" y="2737"/>
                    <a:pt x="5015" y="1999"/>
                    <a:pt x="4166" y="1999"/>
                  </a:cubicBezTo>
                  <a:cubicBezTo>
                    <a:pt x="4076" y="1999"/>
                    <a:pt x="3986" y="2008"/>
                    <a:pt x="3894" y="2025"/>
                  </a:cubicBezTo>
                  <a:cubicBezTo>
                    <a:pt x="4022" y="1257"/>
                    <a:pt x="3411" y="679"/>
                    <a:pt x="2761" y="679"/>
                  </a:cubicBezTo>
                  <a:cubicBezTo>
                    <a:pt x="2503" y="679"/>
                    <a:pt x="2239" y="770"/>
                    <a:pt x="2013" y="977"/>
                  </a:cubicBezTo>
                  <a:cubicBezTo>
                    <a:pt x="1744" y="299"/>
                    <a:pt x="1029" y="0"/>
                    <a:pt x="282" y="0"/>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flipH="1" rot="1798800">
              <a:off x="6843636" y="589819"/>
              <a:ext cx="115256" cy="117729"/>
            </a:xfrm>
            <a:custGeom>
              <a:rect b="b" l="l" r="r" t="t"/>
              <a:pathLst>
                <a:path extrusionOk="0" h="2896" w="2835">
                  <a:moveTo>
                    <a:pt x="1" y="0"/>
                  </a:moveTo>
                  <a:cubicBezTo>
                    <a:pt x="49" y="833"/>
                    <a:pt x="108" y="1655"/>
                    <a:pt x="168" y="2488"/>
                  </a:cubicBezTo>
                  <a:cubicBezTo>
                    <a:pt x="168" y="2596"/>
                    <a:pt x="203" y="2703"/>
                    <a:pt x="263" y="2786"/>
                  </a:cubicBezTo>
                  <a:cubicBezTo>
                    <a:pt x="322" y="2865"/>
                    <a:pt x="409" y="2895"/>
                    <a:pt x="505" y="2895"/>
                  </a:cubicBezTo>
                  <a:cubicBezTo>
                    <a:pt x="639" y="2895"/>
                    <a:pt x="793" y="2837"/>
                    <a:pt x="918" y="2774"/>
                  </a:cubicBezTo>
                  <a:cubicBezTo>
                    <a:pt x="1537" y="2453"/>
                    <a:pt x="2192" y="2155"/>
                    <a:pt x="2835" y="1834"/>
                  </a:cubicBezTo>
                  <a:cubicBezTo>
                    <a:pt x="2763" y="1715"/>
                    <a:pt x="2692" y="1595"/>
                    <a:pt x="2608" y="1476"/>
                  </a:cubicBezTo>
                  <a:cubicBezTo>
                    <a:pt x="2299" y="1024"/>
                    <a:pt x="1882" y="643"/>
                    <a:pt x="1418" y="369"/>
                  </a:cubicBezTo>
                  <a:cubicBezTo>
                    <a:pt x="977" y="131"/>
                    <a:pt x="489" y="0"/>
                    <a:pt x="1" y="0"/>
                  </a:cubicBezTo>
                  <a:close/>
                </a:path>
              </a:pathLst>
            </a:custGeom>
            <a:solidFill>
              <a:srgbClr val="B872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9"/>
          <p:cNvGrpSpPr/>
          <p:nvPr/>
        </p:nvGrpSpPr>
        <p:grpSpPr>
          <a:xfrm rot="-1768445">
            <a:off x="7556566" y="-163726"/>
            <a:ext cx="824109" cy="818801"/>
            <a:chOff x="4352202" y="2927017"/>
            <a:chExt cx="624305" cy="620284"/>
          </a:xfrm>
        </p:grpSpPr>
        <p:sp>
          <p:nvSpPr>
            <p:cNvPr id="194" name="Google Shape;194;p9"/>
            <p:cNvSpPr/>
            <p:nvPr/>
          </p:nvSpPr>
          <p:spPr>
            <a:xfrm rot="3287242">
              <a:off x="4445272" y="3009714"/>
              <a:ext cx="438165" cy="454890"/>
            </a:xfrm>
            <a:custGeom>
              <a:rect b="b" l="l" r="r" t="t"/>
              <a:pathLst>
                <a:path extrusionOk="0" h="18196" w="17527">
                  <a:moveTo>
                    <a:pt x="9682" y="1"/>
                  </a:moveTo>
                  <a:cubicBezTo>
                    <a:pt x="6586" y="1"/>
                    <a:pt x="1400" y="4345"/>
                    <a:pt x="762" y="5582"/>
                  </a:cubicBezTo>
                  <a:cubicBezTo>
                    <a:pt x="0" y="7082"/>
                    <a:pt x="2882" y="11261"/>
                    <a:pt x="4084" y="12249"/>
                  </a:cubicBezTo>
                  <a:cubicBezTo>
                    <a:pt x="4502" y="12589"/>
                    <a:pt x="4976" y="12766"/>
                    <a:pt x="5510" y="12766"/>
                  </a:cubicBezTo>
                  <a:cubicBezTo>
                    <a:pt x="6529" y="12766"/>
                    <a:pt x="7767" y="12124"/>
                    <a:pt x="9251" y="10749"/>
                  </a:cubicBezTo>
                  <a:cubicBezTo>
                    <a:pt x="9763" y="10272"/>
                    <a:pt x="10433" y="10032"/>
                    <a:pt x="11064" y="10032"/>
                  </a:cubicBezTo>
                  <a:cubicBezTo>
                    <a:pt x="11961" y="10032"/>
                    <a:pt x="12780" y="10516"/>
                    <a:pt x="12954" y="11487"/>
                  </a:cubicBezTo>
                  <a:cubicBezTo>
                    <a:pt x="13264" y="13142"/>
                    <a:pt x="12347" y="13737"/>
                    <a:pt x="10728" y="14095"/>
                  </a:cubicBezTo>
                  <a:cubicBezTo>
                    <a:pt x="9097" y="14452"/>
                    <a:pt x="7073" y="15333"/>
                    <a:pt x="7680" y="17178"/>
                  </a:cubicBezTo>
                  <a:cubicBezTo>
                    <a:pt x="7910" y="17887"/>
                    <a:pt x="8685" y="18196"/>
                    <a:pt x="9683" y="18196"/>
                  </a:cubicBezTo>
                  <a:cubicBezTo>
                    <a:pt x="11265" y="18196"/>
                    <a:pt x="13407" y="17420"/>
                    <a:pt x="14824" y="16238"/>
                  </a:cubicBezTo>
                  <a:cubicBezTo>
                    <a:pt x="17133" y="14321"/>
                    <a:pt x="17526" y="10761"/>
                    <a:pt x="16336" y="8630"/>
                  </a:cubicBezTo>
                  <a:cubicBezTo>
                    <a:pt x="15497" y="7137"/>
                    <a:pt x="13561" y="6088"/>
                    <a:pt x="11616" y="6088"/>
                  </a:cubicBezTo>
                  <a:cubicBezTo>
                    <a:pt x="10798" y="6088"/>
                    <a:pt x="9979" y="6273"/>
                    <a:pt x="9240" y="6689"/>
                  </a:cubicBezTo>
                  <a:cubicBezTo>
                    <a:pt x="6739" y="8082"/>
                    <a:pt x="6025" y="8749"/>
                    <a:pt x="6025" y="8749"/>
                  </a:cubicBezTo>
                  <a:cubicBezTo>
                    <a:pt x="6025" y="8749"/>
                    <a:pt x="5894" y="7641"/>
                    <a:pt x="5346" y="7129"/>
                  </a:cubicBezTo>
                  <a:cubicBezTo>
                    <a:pt x="5346" y="7129"/>
                    <a:pt x="13621" y="3331"/>
                    <a:pt x="11311" y="664"/>
                  </a:cubicBezTo>
                  <a:cubicBezTo>
                    <a:pt x="10906" y="198"/>
                    <a:pt x="10341" y="1"/>
                    <a:pt x="96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rot="3287242">
              <a:off x="4659820" y="3050012"/>
              <a:ext cx="183396" cy="114273"/>
            </a:xfrm>
            <a:custGeom>
              <a:rect b="b" l="l" r="r" t="t"/>
              <a:pathLst>
                <a:path extrusionOk="0" h="4571" w="7336">
                  <a:moveTo>
                    <a:pt x="6697" y="0"/>
                  </a:moveTo>
                  <a:cubicBezTo>
                    <a:pt x="5771" y="0"/>
                    <a:pt x="3285" y="1082"/>
                    <a:pt x="1775" y="2319"/>
                  </a:cubicBezTo>
                  <a:cubicBezTo>
                    <a:pt x="1" y="3759"/>
                    <a:pt x="84" y="4307"/>
                    <a:pt x="322" y="4545"/>
                  </a:cubicBezTo>
                  <a:cubicBezTo>
                    <a:pt x="339" y="4562"/>
                    <a:pt x="366" y="4570"/>
                    <a:pt x="401" y="4570"/>
                  </a:cubicBezTo>
                  <a:cubicBezTo>
                    <a:pt x="862" y="4570"/>
                    <a:pt x="2810" y="3198"/>
                    <a:pt x="4204" y="2402"/>
                  </a:cubicBezTo>
                  <a:cubicBezTo>
                    <a:pt x="5704" y="1545"/>
                    <a:pt x="7335" y="497"/>
                    <a:pt x="7026" y="104"/>
                  </a:cubicBezTo>
                  <a:cubicBezTo>
                    <a:pt x="6972" y="33"/>
                    <a:pt x="6858" y="0"/>
                    <a:pt x="6697"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rot="3287242">
              <a:off x="4615891" y="3048534"/>
              <a:ext cx="22050" cy="22050"/>
            </a:xfrm>
            <a:custGeom>
              <a:rect b="b" l="l" r="r" t="t"/>
              <a:pathLst>
                <a:path extrusionOk="0" h="882" w="882">
                  <a:moveTo>
                    <a:pt x="441" y="0"/>
                  </a:moveTo>
                  <a:cubicBezTo>
                    <a:pt x="203" y="0"/>
                    <a:pt x="0" y="202"/>
                    <a:pt x="0" y="441"/>
                  </a:cubicBezTo>
                  <a:cubicBezTo>
                    <a:pt x="0" y="679"/>
                    <a:pt x="203" y="881"/>
                    <a:pt x="441" y="881"/>
                  </a:cubicBezTo>
                  <a:cubicBezTo>
                    <a:pt x="691" y="881"/>
                    <a:pt x="881" y="679"/>
                    <a:pt x="881" y="441"/>
                  </a:cubicBezTo>
                  <a:cubicBezTo>
                    <a:pt x="881" y="202"/>
                    <a:pt x="691" y="0"/>
                    <a:pt x="441"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9"/>
          <p:cNvGrpSpPr/>
          <p:nvPr/>
        </p:nvGrpSpPr>
        <p:grpSpPr>
          <a:xfrm rot="-1569513">
            <a:off x="8503674" y="711998"/>
            <a:ext cx="1015989" cy="1014505"/>
            <a:chOff x="7005378" y="2367245"/>
            <a:chExt cx="539061" cy="538273"/>
          </a:xfrm>
        </p:grpSpPr>
        <p:sp>
          <p:nvSpPr>
            <p:cNvPr id="198" name="Google Shape;198;p9"/>
            <p:cNvSpPr/>
            <p:nvPr/>
          </p:nvSpPr>
          <p:spPr>
            <a:xfrm rot="2241434">
              <a:off x="7081707" y="2445274"/>
              <a:ext cx="386403" cy="382215"/>
            </a:xfrm>
            <a:custGeom>
              <a:rect b="b" l="l" r="r" t="t"/>
              <a:pathLst>
                <a:path extrusionOk="0" h="19351" w="19563">
                  <a:moveTo>
                    <a:pt x="5732" y="1"/>
                  </a:moveTo>
                  <a:cubicBezTo>
                    <a:pt x="5525" y="1"/>
                    <a:pt x="5362" y="24"/>
                    <a:pt x="5251" y="74"/>
                  </a:cubicBezTo>
                  <a:cubicBezTo>
                    <a:pt x="5251" y="74"/>
                    <a:pt x="1" y="18421"/>
                    <a:pt x="322" y="19314"/>
                  </a:cubicBezTo>
                  <a:cubicBezTo>
                    <a:pt x="331" y="19338"/>
                    <a:pt x="354" y="19350"/>
                    <a:pt x="389" y="19350"/>
                  </a:cubicBezTo>
                  <a:cubicBezTo>
                    <a:pt x="1662" y="19350"/>
                    <a:pt x="19563" y="4288"/>
                    <a:pt x="19563" y="4288"/>
                  </a:cubicBezTo>
                  <a:cubicBezTo>
                    <a:pt x="19563" y="4288"/>
                    <a:pt x="8549" y="1"/>
                    <a:pt x="57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rot="2241434">
              <a:off x="7263992" y="2446898"/>
              <a:ext cx="127478" cy="82088"/>
            </a:xfrm>
            <a:custGeom>
              <a:rect b="b" l="l" r="r" t="t"/>
              <a:pathLst>
                <a:path extrusionOk="0" h="4156" w="6454">
                  <a:moveTo>
                    <a:pt x="1614" y="0"/>
                  </a:moveTo>
                  <a:cubicBezTo>
                    <a:pt x="1407" y="0"/>
                    <a:pt x="1243" y="23"/>
                    <a:pt x="1131" y="73"/>
                  </a:cubicBezTo>
                  <a:cubicBezTo>
                    <a:pt x="1131" y="73"/>
                    <a:pt x="655" y="1740"/>
                    <a:pt x="0" y="4085"/>
                  </a:cubicBezTo>
                  <a:cubicBezTo>
                    <a:pt x="335" y="4126"/>
                    <a:pt x="721" y="4155"/>
                    <a:pt x="1138" y="4155"/>
                  </a:cubicBezTo>
                  <a:cubicBezTo>
                    <a:pt x="2920" y="4155"/>
                    <a:pt x="5257" y="3617"/>
                    <a:pt x="6454" y="1108"/>
                  </a:cubicBezTo>
                  <a:cubicBezTo>
                    <a:pt x="4405" y="474"/>
                    <a:pt x="2556" y="0"/>
                    <a:pt x="16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rot="2241434">
              <a:off x="7064605" y="2504910"/>
              <a:ext cx="383341" cy="316798"/>
            </a:xfrm>
            <a:custGeom>
              <a:rect b="b" l="l" r="r" t="t"/>
              <a:pathLst>
                <a:path extrusionOk="0" h="16039" w="19408">
                  <a:moveTo>
                    <a:pt x="16824" y="0"/>
                  </a:moveTo>
                  <a:cubicBezTo>
                    <a:pt x="14109" y="2739"/>
                    <a:pt x="10835" y="4906"/>
                    <a:pt x="7156" y="6060"/>
                  </a:cubicBezTo>
                  <a:cubicBezTo>
                    <a:pt x="6401" y="6293"/>
                    <a:pt x="5603" y="6488"/>
                    <a:pt x="4817" y="6488"/>
                  </a:cubicBezTo>
                  <a:cubicBezTo>
                    <a:pt x="4437" y="6488"/>
                    <a:pt x="4060" y="6443"/>
                    <a:pt x="3691" y="6334"/>
                  </a:cubicBezTo>
                  <a:cubicBezTo>
                    <a:pt x="3287" y="6215"/>
                    <a:pt x="2918" y="6001"/>
                    <a:pt x="2596" y="5727"/>
                  </a:cubicBezTo>
                  <a:cubicBezTo>
                    <a:pt x="1298" y="10525"/>
                    <a:pt x="1" y="15550"/>
                    <a:pt x="167" y="16002"/>
                  </a:cubicBezTo>
                  <a:cubicBezTo>
                    <a:pt x="176" y="16026"/>
                    <a:pt x="199" y="16038"/>
                    <a:pt x="234" y="16038"/>
                  </a:cubicBezTo>
                  <a:cubicBezTo>
                    <a:pt x="1507" y="16038"/>
                    <a:pt x="19408" y="976"/>
                    <a:pt x="19408" y="976"/>
                  </a:cubicBezTo>
                  <a:cubicBezTo>
                    <a:pt x="19408" y="976"/>
                    <a:pt x="18360" y="560"/>
                    <a:pt x="168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9"/>
          <p:cNvGrpSpPr/>
          <p:nvPr/>
        </p:nvGrpSpPr>
        <p:grpSpPr>
          <a:xfrm rot="-1523330">
            <a:off x="8604712" y="101971"/>
            <a:ext cx="307011" cy="434669"/>
            <a:chOff x="7321293" y="2218507"/>
            <a:chExt cx="649401" cy="985419"/>
          </a:xfrm>
        </p:grpSpPr>
        <p:sp>
          <p:nvSpPr>
            <p:cNvPr id="202" name="Google Shape;202;p9"/>
            <p:cNvSpPr/>
            <p:nvPr/>
          </p:nvSpPr>
          <p:spPr>
            <a:xfrm>
              <a:off x="7321293" y="2218507"/>
              <a:ext cx="649401" cy="985419"/>
            </a:xfrm>
            <a:custGeom>
              <a:rect b="b" l="l" r="r" t="t"/>
              <a:pathLst>
                <a:path extrusionOk="0" h="34567" w="22780">
                  <a:moveTo>
                    <a:pt x="13306" y="0"/>
                  </a:moveTo>
                  <a:cubicBezTo>
                    <a:pt x="10161" y="0"/>
                    <a:pt x="1" y="7471"/>
                    <a:pt x="622" y="9458"/>
                  </a:cubicBezTo>
                  <a:cubicBezTo>
                    <a:pt x="1330" y="11733"/>
                    <a:pt x="2323" y="12531"/>
                    <a:pt x="3382" y="12531"/>
                  </a:cubicBezTo>
                  <a:cubicBezTo>
                    <a:pt x="5858" y="12531"/>
                    <a:pt x="8692" y="8165"/>
                    <a:pt x="9065" y="8165"/>
                  </a:cubicBezTo>
                  <a:cubicBezTo>
                    <a:pt x="9074" y="8165"/>
                    <a:pt x="9082" y="8167"/>
                    <a:pt x="9088" y="8172"/>
                  </a:cubicBezTo>
                  <a:cubicBezTo>
                    <a:pt x="9445" y="8494"/>
                    <a:pt x="9469" y="28496"/>
                    <a:pt x="8909" y="28508"/>
                  </a:cubicBezTo>
                  <a:cubicBezTo>
                    <a:pt x="6230" y="28568"/>
                    <a:pt x="2849" y="29068"/>
                    <a:pt x="2492" y="32116"/>
                  </a:cubicBezTo>
                  <a:cubicBezTo>
                    <a:pt x="2257" y="34047"/>
                    <a:pt x="4117" y="34567"/>
                    <a:pt x="6780" y="34567"/>
                  </a:cubicBezTo>
                  <a:cubicBezTo>
                    <a:pt x="8304" y="34567"/>
                    <a:pt x="10091" y="34397"/>
                    <a:pt x="11897" y="34223"/>
                  </a:cubicBezTo>
                  <a:cubicBezTo>
                    <a:pt x="16862" y="33735"/>
                    <a:pt x="22780" y="32973"/>
                    <a:pt x="22113" y="29223"/>
                  </a:cubicBezTo>
                  <a:cubicBezTo>
                    <a:pt x="21811" y="27552"/>
                    <a:pt x="20540" y="27138"/>
                    <a:pt x="19189" y="27138"/>
                  </a:cubicBezTo>
                  <a:cubicBezTo>
                    <a:pt x="17862" y="27138"/>
                    <a:pt x="16456" y="27538"/>
                    <a:pt x="15816" y="27538"/>
                  </a:cubicBezTo>
                  <a:cubicBezTo>
                    <a:pt x="15644" y="27538"/>
                    <a:pt x="15527" y="27509"/>
                    <a:pt x="15481" y="27437"/>
                  </a:cubicBezTo>
                  <a:cubicBezTo>
                    <a:pt x="15100" y="26818"/>
                    <a:pt x="16065" y="1350"/>
                    <a:pt x="13874" y="124"/>
                  </a:cubicBezTo>
                  <a:cubicBezTo>
                    <a:pt x="13726" y="40"/>
                    <a:pt x="13535" y="0"/>
                    <a:pt x="13306" y="0"/>
                  </a:cubicBezTo>
                  <a:close/>
                </a:path>
              </a:pathLst>
            </a:custGeom>
            <a:solidFill>
              <a:srgbClr val="F9A3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7597305" y="2290575"/>
              <a:ext cx="55704" cy="55704"/>
            </a:xfrm>
            <a:custGeom>
              <a:rect b="b" l="l" r="r" t="t"/>
              <a:pathLst>
                <a:path extrusionOk="0" h="1954" w="1954">
                  <a:moveTo>
                    <a:pt x="977" y="1"/>
                  </a:moveTo>
                  <a:cubicBezTo>
                    <a:pt x="441" y="1"/>
                    <a:pt x="1" y="441"/>
                    <a:pt x="1" y="977"/>
                  </a:cubicBezTo>
                  <a:cubicBezTo>
                    <a:pt x="1" y="1513"/>
                    <a:pt x="441" y="1953"/>
                    <a:pt x="977" y="1953"/>
                  </a:cubicBezTo>
                  <a:cubicBezTo>
                    <a:pt x="1513" y="1953"/>
                    <a:pt x="1954" y="1513"/>
                    <a:pt x="1954" y="977"/>
                  </a:cubicBezTo>
                  <a:cubicBezTo>
                    <a:pt x="1954" y="441"/>
                    <a:pt x="1513" y="1"/>
                    <a:pt x="977" y="1"/>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7360406" y="2350127"/>
              <a:ext cx="199952" cy="144134"/>
            </a:xfrm>
            <a:custGeom>
              <a:rect b="b" l="l" r="r" t="t"/>
              <a:pathLst>
                <a:path extrusionOk="0" h="5056" w="7014">
                  <a:moveTo>
                    <a:pt x="6209" y="1"/>
                  </a:moveTo>
                  <a:cubicBezTo>
                    <a:pt x="5509" y="1"/>
                    <a:pt x="4182" y="623"/>
                    <a:pt x="2834" y="1638"/>
                  </a:cubicBezTo>
                  <a:cubicBezTo>
                    <a:pt x="1108" y="2936"/>
                    <a:pt x="0" y="4401"/>
                    <a:pt x="381" y="4889"/>
                  </a:cubicBezTo>
                  <a:cubicBezTo>
                    <a:pt x="465" y="5002"/>
                    <a:pt x="616" y="5055"/>
                    <a:pt x="820" y="5055"/>
                  </a:cubicBezTo>
                  <a:cubicBezTo>
                    <a:pt x="1520" y="5055"/>
                    <a:pt x="2843" y="4427"/>
                    <a:pt x="4179" y="3412"/>
                  </a:cubicBezTo>
                  <a:cubicBezTo>
                    <a:pt x="5918" y="2115"/>
                    <a:pt x="7013" y="650"/>
                    <a:pt x="6644" y="162"/>
                  </a:cubicBezTo>
                  <a:cubicBezTo>
                    <a:pt x="6561" y="53"/>
                    <a:pt x="6411" y="1"/>
                    <a:pt x="6209" y="1"/>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7439828" y="3058203"/>
              <a:ext cx="337757" cy="65168"/>
            </a:xfrm>
            <a:custGeom>
              <a:rect b="b" l="l" r="r" t="t"/>
              <a:pathLst>
                <a:path extrusionOk="0" h="2286" w="11848">
                  <a:moveTo>
                    <a:pt x="9440" y="0"/>
                  </a:moveTo>
                  <a:cubicBezTo>
                    <a:pt x="8430" y="0"/>
                    <a:pt x="7170" y="79"/>
                    <a:pt x="5811" y="244"/>
                  </a:cubicBezTo>
                  <a:cubicBezTo>
                    <a:pt x="2572" y="637"/>
                    <a:pt x="0" y="1351"/>
                    <a:pt x="60" y="1851"/>
                  </a:cubicBezTo>
                  <a:cubicBezTo>
                    <a:pt x="94" y="2134"/>
                    <a:pt x="1007" y="2285"/>
                    <a:pt x="2403" y="2285"/>
                  </a:cubicBezTo>
                  <a:cubicBezTo>
                    <a:pt x="3412" y="2285"/>
                    <a:pt x="4673" y="2207"/>
                    <a:pt x="6037" y="2042"/>
                  </a:cubicBezTo>
                  <a:cubicBezTo>
                    <a:pt x="9275" y="1649"/>
                    <a:pt x="11847" y="934"/>
                    <a:pt x="11788" y="434"/>
                  </a:cubicBezTo>
                  <a:cubicBezTo>
                    <a:pt x="11753" y="151"/>
                    <a:pt x="10836" y="0"/>
                    <a:pt x="9440" y="0"/>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6" name="Shape 206"/>
        <p:cNvGrpSpPr/>
        <p:nvPr/>
      </p:nvGrpSpPr>
      <p:grpSpPr>
        <a:xfrm>
          <a:off x="0" y="0"/>
          <a:ext cx="0" cy="0"/>
          <a:chOff x="0" y="0"/>
          <a:chExt cx="0" cy="0"/>
        </a:xfrm>
      </p:grpSpPr>
      <p:sp>
        <p:nvSpPr>
          <p:cNvPr id="207" name="Google Shape;207;p10"/>
          <p:cNvSpPr/>
          <p:nvPr/>
        </p:nvSpPr>
        <p:spPr>
          <a:xfrm>
            <a:off x="266575" y="-47625"/>
            <a:ext cx="8877421" cy="1476415"/>
          </a:xfrm>
          <a:custGeom>
            <a:rect b="b" l="l" r="r" t="t"/>
            <a:pathLst>
              <a:path extrusionOk="0" h="40653" w="112241">
                <a:moveTo>
                  <a:pt x="9" y="482"/>
                </a:moveTo>
                <a:cubicBezTo>
                  <a:pt x="6" y="482"/>
                  <a:pt x="3" y="482"/>
                  <a:pt x="1" y="482"/>
                </a:cubicBezTo>
                <a:cubicBezTo>
                  <a:pt x="1" y="482"/>
                  <a:pt x="4" y="482"/>
                  <a:pt x="9" y="482"/>
                </a:cubicBezTo>
                <a:close/>
                <a:moveTo>
                  <a:pt x="84716" y="1"/>
                </a:moveTo>
                <a:cubicBezTo>
                  <a:pt x="52481" y="1"/>
                  <a:pt x="765" y="475"/>
                  <a:pt x="9" y="482"/>
                </a:cubicBezTo>
                <a:lnTo>
                  <a:pt x="9" y="482"/>
                </a:lnTo>
                <a:cubicBezTo>
                  <a:pt x="61" y="482"/>
                  <a:pt x="113" y="481"/>
                  <a:pt x="165" y="481"/>
                </a:cubicBezTo>
                <a:cubicBezTo>
                  <a:pt x="10817" y="481"/>
                  <a:pt x="19426" y="9643"/>
                  <a:pt x="25182" y="17579"/>
                </a:cubicBezTo>
                <a:cubicBezTo>
                  <a:pt x="29623" y="23711"/>
                  <a:pt x="33767" y="30271"/>
                  <a:pt x="39851" y="34784"/>
                </a:cubicBezTo>
                <a:cubicBezTo>
                  <a:pt x="45062" y="38640"/>
                  <a:pt x="51556" y="40652"/>
                  <a:pt x="58034" y="40652"/>
                </a:cubicBezTo>
                <a:cubicBezTo>
                  <a:pt x="61798" y="40652"/>
                  <a:pt x="65557" y="39973"/>
                  <a:pt x="69057" y="38582"/>
                </a:cubicBezTo>
                <a:cubicBezTo>
                  <a:pt x="75165" y="36141"/>
                  <a:pt x="80344" y="31760"/>
                  <a:pt x="84594" y="26747"/>
                </a:cubicBezTo>
                <a:cubicBezTo>
                  <a:pt x="91738" y="18294"/>
                  <a:pt x="97025" y="2197"/>
                  <a:pt x="109598" y="482"/>
                </a:cubicBezTo>
                <a:cubicBezTo>
                  <a:pt x="112241" y="121"/>
                  <a:pt x="100948" y="1"/>
                  <a:pt x="847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
          <p:cNvSpPr txBox="1"/>
          <p:nvPr>
            <p:ph type="title"/>
          </p:nvPr>
        </p:nvSpPr>
        <p:spPr>
          <a:xfrm>
            <a:off x="723900" y="445025"/>
            <a:ext cx="2905200" cy="62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p:txBody>
      </p:sp>
      <p:sp>
        <p:nvSpPr>
          <p:cNvPr id="209" name="Google Shape;209;p10"/>
          <p:cNvSpPr/>
          <p:nvPr/>
        </p:nvSpPr>
        <p:spPr>
          <a:xfrm rot="10799814">
            <a:off x="6600894" y="4067209"/>
            <a:ext cx="5181606" cy="1133304"/>
          </a:xfrm>
          <a:custGeom>
            <a:rect b="b" l="l" r="r" t="t"/>
            <a:pathLst>
              <a:path extrusionOk="0" h="40653" w="112241">
                <a:moveTo>
                  <a:pt x="9" y="482"/>
                </a:moveTo>
                <a:cubicBezTo>
                  <a:pt x="6" y="482"/>
                  <a:pt x="3" y="482"/>
                  <a:pt x="1" y="482"/>
                </a:cubicBezTo>
                <a:cubicBezTo>
                  <a:pt x="1" y="482"/>
                  <a:pt x="4" y="482"/>
                  <a:pt x="9" y="482"/>
                </a:cubicBezTo>
                <a:close/>
                <a:moveTo>
                  <a:pt x="84716" y="1"/>
                </a:moveTo>
                <a:cubicBezTo>
                  <a:pt x="52481" y="1"/>
                  <a:pt x="765" y="475"/>
                  <a:pt x="9" y="482"/>
                </a:cubicBezTo>
                <a:lnTo>
                  <a:pt x="9" y="482"/>
                </a:lnTo>
                <a:cubicBezTo>
                  <a:pt x="61" y="482"/>
                  <a:pt x="113" y="481"/>
                  <a:pt x="165" y="481"/>
                </a:cubicBezTo>
                <a:cubicBezTo>
                  <a:pt x="10817" y="481"/>
                  <a:pt x="19426" y="9643"/>
                  <a:pt x="25182" y="17579"/>
                </a:cubicBezTo>
                <a:cubicBezTo>
                  <a:pt x="29623" y="23711"/>
                  <a:pt x="33767" y="30271"/>
                  <a:pt x="39851" y="34784"/>
                </a:cubicBezTo>
                <a:cubicBezTo>
                  <a:pt x="45062" y="38640"/>
                  <a:pt x="51556" y="40652"/>
                  <a:pt x="58034" y="40652"/>
                </a:cubicBezTo>
                <a:cubicBezTo>
                  <a:pt x="61798" y="40652"/>
                  <a:pt x="65557" y="39973"/>
                  <a:pt x="69057" y="38582"/>
                </a:cubicBezTo>
                <a:cubicBezTo>
                  <a:pt x="75165" y="36141"/>
                  <a:pt x="80344" y="31760"/>
                  <a:pt x="84594" y="26747"/>
                </a:cubicBezTo>
                <a:cubicBezTo>
                  <a:pt x="91738" y="18294"/>
                  <a:pt x="97025" y="2197"/>
                  <a:pt x="109598" y="482"/>
                </a:cubicBezTo>
                <a:cubicBezTo>
                  <a:pt x="112241" y="121"/>
                  <a:pt x="100948" y="1"/>
                  <a:pt x="847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
          <p:cNvSpPr txBox="1"/>
          <p:nvPr>
            <p:ph idx="1" type="subTitle"/>
          </p:nvPr>
        </p:nvSpPr>
        <p:spPr>
          <a:xfrm>
            <a:off x="726775" y="1930675"/>
            <a:ext cx="4737900" cy="1979100"/>
          </a:xfrm>
          <a:prstGeom prst="rect">
            <a:avLst/>
          </a:prstGeom>
        </p:spPr>
        <p:txBody>
          <a:bodyPr anchorCtr="0" anchor="ctr" bIns="91425" lIns="91425" spcFirstLastPara="1" rIns="91425" wrap="square" tIns="91425">
            <a:noAutofit/>
          </a:bodyPr>
          <a:lstStyle>
            <a:lvl1pPr lvl="0" rtl="0">
              <a:spcBef>
                <a:spcPts val="0"/>
              </a:spcBef>
              <a:spcAft>
                <a:spcPts val="0"/>
              </a:spcAft>
              <a:buSzPts val="1500"/>
              <a:buChar char="●"/>
              <a:defRPr sz="1400"/>
            </a:lvl1pPr>
            <a:lvl2pPr lvl="1" rtl="0">
              <a:spcBef>
                <a:spcPts val="1600"/>
              </a:spcBef>
              <a:spcAft>
                <a:spcPts val="0"/>
              </a:spcAft>
              <a:buSzPts val="1500"/>
              <a:buChar char="○"/>
              <a:defRPr/>
            </a:lvl2pPr>
            <a:lvl3pPr lvl="2" rtl="0">
              <a:spcBef>
                <a:spcPts val="1600"/>
              </a:spcBef>
              <a:spcAft>
                <a:spcPts val="0"/>
              </a:spcAft>
              <a:buSzPts val="1500"/>
              <a:buChar char="■"/>
              <a:defRPr/>
            </a:lvl3pPr>
            <a:lvl4pPr lvl="3" rtl="0">
              <a:spcBef>
                <a:spcPts val="1600"/>
              </a:spcBef>
              <a:spcAft>
                <a:spcPts val="0"/>
              </a:spcAft>
              <a:buSzPts val="1500"/>
              <a:buChar char="●"/>
              <a:defRPr/>
            </a:lvl4pPr>
            <a:lvl5pPr lvl="4" rtl="0">
              <a:spcBef>
                <a:spcPts val="1600"/>
              </a:spcBef>
              <a:spcAft>
                <a:spcPts val="0"/>
              </a:spcAft>
              <a:buSzPts val="1500"/>
              <a:buChar char="○"/>
              <a:defRPr/>
            </a:lvl5pPr>
            <a:lvl6pPr lvl="5" rtl="0">
              <a:spcBef>
                <a:spcPts val="1600"/>
              </a:spcBef>
              <a:spcAft>
                <a:spcPts val="0"/>
              </a:spcAft>
              <a:buSzPts val="15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211" name="Google Shape;211;p10"/>
          <p:cNvSpPr txBox="1"/>
          <p:nvPr>
            <p:ph idx="2" type="subTitle"/>
          </p:nvPr>
        </p:nvSpPr>
        <p:spPr>
          <a:xfrm>
            <a:off x="726775" y="1634675"/>
            <a:ext cx="15600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Holtwood One SC"/>
              <a:buNone/>
              <a:defRPr sz="2200">
                <a:solidFill>
                  <a:schemeClr val="accent1"/>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500"/>
              <a:buFont typeface="Fredoka One"/>
              <a:buNone/>
              <a:defRPr sz="3500">
                <a:solidFill>
                  <a:schemeClr val="dk2"/>
                </a:solidFill>
                <a:latin typeface="Fredoka One"/>
                <a:ea typeface="Fredoka One"/>
                <a:cs typeface="Fredoka One"/>
                <a:sym typeface="Fredok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23850" lvl="0" marL="457200">
              <a:lnSpc>
                <a:spcPct val="115000"/>
              </a:lnSpc>
              <a:spcBef>
                <a:spcPts val="0"/>
              </a:spcBef>
              <a:spcAft>
                <a:spcPts val="0"/>
              </a:spcAft>
              <a:buClr>
                <a:srgbClr val="FBFBFB"/>
              </a:buClr>
              <a:buSzPts val="1500"/>
              <a:buFont typeface="Comfortaa"/>
              <a:buChar char="●"/>
              <a:defRPr sz="1500">
                <a:solidFill>
                  <a:srgbClr val="FBFBFB"/>
                </a:solidFill>
                <a:latin typeface="Comfortaa"/>
                <a:ea typeface="Comfortaa"/>
                <a:cs typeface="Comfortaa"/>
                <a:sym typeface="Comfortaa"/>
              </a:defRPr>
            </a:lvl1pPr>
            <a:lvl2pPr indent="-323850" lvl="1" marL="914400">
              <a:lnSpc>
                <a:spcPct val="115000"/>
              </a:lnSpc>
              <a:spcBef>
                <a:spcPts val="1600"/>
              </a:spcBef>
              <a:spcAft>
                <a:spcPts val="0"/>
              </a:spcAft>
              <a:buClr>
                <a:srgbClr val="FBFBFB"/>
              </a:buClr>
              <a:buSzPts val="1500"/>
              <a:buFont typeface="Comfortaa"/>
              <a:buChar char="○"/>
              <a:defRPr sz="1500">
                <a:solidFill>
                  <a:srgbClr val="FBFBFB"/>
                </a:solidFill>
                <a:latin typeface="Comfortaa"/>
                <a:ea typeface="Comfortaa"/>
                <a:cs typeface="Comfortaa"/>
                <a:sym typeface="Comfortaa"/>
              </a:defRPr>
            </a:lvl2pPr>
            <a:lvl3pPr indent="-323850" lvl="2" marL="1371600">
              <a:lnSpc>
                <a:spcPct val="115000"/>
              </a:lnSpc>
              <a:spcBef>
                <a:spcPts val="1600"/>
              </a:spcBef>
              <a:spcAft>
                <a:spcPts val="0"/>
              </a:spcAft>
              <a:buClr>
                <a:srgbClr val="FBFBFB"/>
              </a:buClr>
              <a:buSzPts val="1500"/>
              <a:buFont typeface="Comfortaa"/>
              <a:buChar char="■"/>
              <a:defRPr sz="1500">
                <a:solidFill>
                  <a:srgbClr val="FBFBFB"/>
                </a:solidFill>
                <a:latin typeface="Comfortaa"/>
                <a:ea typeface="Comfortaa"/>
                <a:cs typeface="Comfortaa"/>
                <a:sym typeface="Comfortaa"/>
              </a:defRPr>
            </a:lvl3pPr>
            <a:lvl4pPr indent="-323850" lvl="3" marL="1828800">
              <a:lnSpc>
                <a:spcPct val="115000"/>
              </a:lnSpc>
              <a:spcBef>
                <a:spcPts val="1600"/>
              </a:spcBef>
              <a:spcAft>
                <a:spcPts val="0"/>
              </a:spcAft>
              <a:buClr>
                <a:srgbClr val="FBFBFB"/>
              </a:buClr>
              <a:buSzPts val="1500"/>
              <a:buFont typeface="Comfortaa"/>
              <a:buChar char="●"/>
              <a:defRPr sz="1500">
                <a:solidFill>
                  <a:srgbClr val="FBFBFB"/>
                </a:solidFill>
                <a:latin typeface="Comfortaa"/>
                <a:ea typeface="Comfortaa"/>
                <a:cs typeface="Comfortaa"/>
                <a:sym typeface="Comfortaa"/>
              </a:defRPr>
            </a:lvl4pPr>
            <a:lvl5pPr indent="-323850" lvl="4" marL="2286000">
              <a:lnSpc>
                <a:spcPct val="115000"/>
              </a:lnSpc>
              <a:spcBef>
                <a:spcPts val="1600"/>
              </a:spcBef>
              <a:spcAft>
                <a:spcPts val="0"/>
              </a:spcAft>
              <a:buClr>
                <a:srgbClr val="FBFBFB"/>
              </a:buClr>
              <a:buSzPts val="1500"/>
              <a:buFont typeface="Comfortaa"/>
              <a:buChar char="○"/>
              <a:defRPr sz="1500">
                <a:solidFill>
                  <a:srgbClr val="FBFBFB"/>
                </a:solidFill>
                <a:latin typeface="Comfortaa"/>
                <a:ea typeface="Comfortaa"/>
                <a:cs typeface="Comfortaa"/>
                <a:sym typeface="Comfortaa"/>
              </a:defRPr>
            </a:lvl5pPr>
            <a:lvl6pPr indent="-323850" lvl="5" marL="2743200">
              <a:lnSpc>
                <a:spcPct val="115000"/>
              </a:lnSpc>
              <a:spcBef>
                <a:spcPts val="1600"/>
              </a:spcBef>
              <a:spcAft>
                <a:spcPts val="0"/>
              </a:spcAft>
              <a:buClr>
                <a:srgbClr val="FBFBFB"/>
              </a:buClr>
              <a:buSzPts val="1500"/>
              <a:buFont typeface="Comfortaa"/>
              <a:buChar char="■"/>
              <a:defRPr sz="1500">
                <a:solidFill>
                  <a:srgbClr val="FBFBFB"/>
                </a:solidFill>
                <a:latin typeface="Comfortaa"/>
                <a:ea typeface="Comfortaa"/>
                <a:cs typeface="Comfortaa"/>
                <a:sym typeface="Comfortaa"/>
              </a:defRPr>
            </a:lvl6pPr>
            <a:lvl7pPr indent="-317500" lvl="6" marL="3200400">
              <a:lnSpc>
                <a:spcPct val="115000"/>
              </a:lnSpc>
              <a:spcBef>
                <a:spcPts val="1600"/>
              </a:spcBef>
              <a:spcAft>
                <a:spcPts val="0"/>
              </a:spcAft>
              <a:buClr>
                <a:srgbClr val="FBFBFB"/>
              </a:buClr>
              <a:buSzPts val="1400"/>
              <a:buChar char="●"/>
              <a:defRPr>
                <a:solidFill>
                  <a:srgbClr val="FBFBFB"/>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www.logaritmoneperiano.com/para-que-sirven-la-derivadas/" TargetMode="External"/><Relationship Id="rId4" Type="http://schemas.openxmlformats.org/officeDocument/2006/relationships/hyperlink" Target="http://www.ehu.eus/juancarlos.gorostizaga/apoyo/derivadas.htm" TargetMode="External"/><Relationship Id="rId5" Type="http://schemas.openxmlformats.org/officeDocument/2006/relationships/hyperlink" Target="https://es.khanacademy.org/math/differential-calculus/dc-diff-intr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grpSp>
        <p:nvGrpSpPr>
          <p:cNvPr id="417" name="Google Shape;417;p31"/>
          <p:cNvGrpSpPr/>
          <p:nvPr/>
        </p:nvGrpSpPr>
        <p:grpSpPr>
          <a:xfrm>
            <a:off x="1883204" y="430725"/>
            <a:ext cx="5377580" cy="2929928"/>
            <a:chOff x="2180925" y="540000"/>
            <a:chExt cx="4796700" cy="2370300"/>
          </a:xfrm>
        </p:grpSpPr>
        <p:sp>
          <p:nvSpPr>
            <p:cNvPr id="418" name="Google Shape;418;p31"/>
            <p:cNvSpPr/>
            <p:nvPr/>
          </p:nvSpPr>
          <p:spPr>
            <a:xfrm>
              <a:off x="2180925" y="540000"/>
              <a:ext cx="4796700" cy="2370300"/>
            </a:xfrm>
            <a:prstGeom prst="roundRect">
              <a:avLst>
                <a:gd fmla="val 11171" name="adj"/>
              </a:avLst>
            </a:prstGeom>
            <a:solidFill>
              <a:srgbClr val="784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a:off x="2479450" y="819175"/>
              <a:ext cx="4198200" cy="1829700"/>
            </a:xfrm>
            <a:prstGeom prst="roundRect">
              <a:avLst>
                <a:gd fmla="val 6628" name="adj"/>
              </a:avLst>
            </a:prstGeom>
            <a:solidFill>
              <a:schemeClr val="accent5"/>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rot="-2509601">
              <a:off x="2306914" y="612850"/>
              <a:ext cx="103467" cy="211973"/>
            </a:xfrm>
            <a:prstGeom prst="ellipse">
              <a:avLst/>
            </a:prstGeom>
            <a:solidFill>
              <a:srgbClr val="955F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rot="2282138">
              <a:off x="6703648" y="602412"/>
              <a:ext cx="103221" cy="211468"/>
            </a:xfrm>
            <a:prstGeom prst="ellipse">
              <a:avLst/>
            </a:prstGeom>
            <a:solidFill>
              <a:srgbClr val="955F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2249000" y="800100"/>
              <a:ext cx="85800" cy="104700"/>
            </a:xfrm>
            <a:prstGeom prst="ellipse">
              <a:avLst/>
            </a:prstGeom>
            <a:solidFill>
              <a:srgbClr val="955F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2344250" y="2626350"/>
              <a:ext cx="85800" cy="104700"/>
            </a:xfrm>
            <a:prstGeom prst="ellipse">
              <a:avLst/>
            </a:prstGeom>
            <a:solidFill>
              <a:srgbClr val="955F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31"/>
          <p:cNvSpPr txBox="1"/>
          <p:nvPr>
            <p:ph type="ctrTitle"/>
          </p:nvPr>
        </p:nvSpPr>
        <p:spPr>
          <a:xfrm>
            <a:off x="2357400" y="934349"/>
            <a:ext cx="4429200" cy="19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rPr>
              <a:t>Derivadas</a:t>
            </a:r>
            <a:endParaRPr>
              <a:solidFill>
                <a:schemeClr val="accent4"/>
              </a:solidFill>
            </a:endParaRPr>
          </a:p>
          <a:p>
            <a:pPr indent="0" lvl="0" marL="0" rtl="0" algn="ctr">
              <a:spcBef>
                <a:spcPts val="0"/>
              </a:spcBef>
              <a:spcAft>
                <a:spcPts val="0"/>
              </a:spcAft>
              <a:buNone/>
            </a:pPr>
            <a:r>
              <a:rPr lang="en">
                <a:solidFill>
                  <a:schemeClr val="accent1"/>
                </a:solidFill>
              </a:rPr>
              <a:t>Lesson</a:t>
            </a:r>
            <a:endParaRPr>
              <a:solidFill>
                <a:schemeClr val="dk2"/>
              </a:solidFill>
            </a:endParaRPr>
          </a:p>
        </p:txBody>
      </p:sp>
      <p:sp>
        <p:nvSpPr>
          <p:cNvPr id="425" name="Google Shape;425;p31"/>
          <p:cNvSpPr txBox="1"/>
          <p:nvPr>
            <p:ph idx="1" type="subTitle"/>
          </p:nvPr>
        </p:nvSpPr>
        <p:spPr>
          <a:xfrm>
            <a:off x="1652688" y="3498075"/>
            <a:ext cx="5838600" cy="49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 so the fun begins again</a:t>
            </a:r>
            <a:endParaRPr/>
          </a:p>
          <a:p>
            <a:pPr indent="0" lvl="0" marL="0" rtl="0" algn="ctr">
              <a:spcBef>
                <a:spcPts val="0"/>
              </a:spcBef>
              <a:spcAft>
                <a:spcPts val="0"/>
              </a:spcAft>
              <a:buNone/>
            </a:pPr>
            <a:r>
              <a:t/>
            </a:r>
            <a:endParaRPr/>
          </a:p>
        </p:txBody>
      </p:sp>
      <p:grpSp>
        <p:nvGrpSpPr>
          <p:cNvPr id="426" name="Google Shape;426;p31"/>
          <p:cNvGrpSpPr/>
          <p:nvPr/>
        </p:nvGrpSpPr>
        <p:grpSpPr>
          <a:xfrm>
            <a:off x="6727039" y="1229170"/>
            <a:ext cx="2581060" cy="3910725"/>
            <a:chOff x="6727039" y="1229170"/>
            <a:chExt cx="2581060" cy="3910725"/>
          </a:xfrm>
        </p:grpSpPr>
        <p:sp>
          <p:nvSpPr>
            <p:cNvPr id="427" name="Google Shape;427;p31"/>
            <p:cNvSpPr/>
            <p:nvPr/>
          </p:nvSpPr>
          <p:spPr>
            <a:xfrm>
              <a:off x="7754966" y="4075026"/>
              <a:ext cx="128747" cy="264786"/>
            </a:xfrm>
            <a:custGeom>
              <a:rect b="b" l="l" r="r" t="t"/>
              <a:pathLst>
                <a:path extrusionOk="0" h="5740" w="2966">
                  <a:moveTo>
                    <a:pt x="2965" y="0"/>
                  </a:moveTo>
                  <a:lnTo>
                    <a:pt x="2965" y="0"/>
                  </a:lnTo>
                  <a:cubicBezTo>
                    <a:pt x="2310" y="1131"/>
                    <a:pt x="1429" y="2131"/>
                    <a:pt x="381" y="2917"/>
                  </a:cubicBezTo>
                  <a:lnTo>
                    <a:pt x="0" y="5739"/>
                  </a:lnTo>
                  <a:cubicBezTo>
                    <a:pt x="2643" y="3965"/>
                    <a:pt x="2965" y="1"/>
                    <a:pt x="29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7795025" y="3797500"/>
              <a:ext cx="782839" cy="354228"/>
            </a:xfrm>
            <a:custGeom>
              <a:rect b="b" l="l" r="r" t="t"/>
              <a:pathLst>
                <a:path extrusionOk="0" h="8434" w="19277">
                  <a:moveTo>
                    <a:pt x="751" y="1"/>
                  </a:moveTo>
                  <a:lnTo>
                    <a:pt x="1" y="5644"/>
                  </a:lnTo>
                  <a:cubicBezTo>
                    <a:pt x="2080" y="7061"/>
                    <a:pt x="5167" y="8433"/>
                    <a:pt x="9340" y="8433"/>
                  </a:cubicBezTo>
                  <a:cubicBezTo>
                    <a:pt x="9445" y="8433"/>
                    <a:pt x="9551" y="8432"/>
                    <a:pt x="9657" y="8431"/>
                  </a:cubicBezTo>
                  <a:cubicBezTo>
                    <a:pt x="12907" y="8395"/>
                    <a:pt x="16146" y="7930"/>
                    <a:pt x="19277" y="7049"/>
                  </a:cubicBezTo>
                  <a:cubicBezTo>
                    <a:pt x="19075" y="5156"/>
                    <a:pt x="18896" y="3859"/>
                    <a:pt x="18753" y="3561"/>
                  </a:cubicBezTo>
                  <a:cubicBezTo>
                    <a:pt x="18062" y="2049"/>
                    <a:pt x="751" y="1"/>
                    <a:pt x="7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8404000" y="4142325"/>
              <a:ext cx="204192" cy="289628"/>
            </a:xfrm>
            <a:custGeom>
              <a:rect b="b" l="l" r="r" t="t"/>
              <a:pathLst>
                <a:path extrusionOk="0" h="6466" w="4739">
                  <a:moveTo>
                    <a:pt x="0" y="1"/>
                  </a:moveTo>
                  <a:cubicBezTo>
                    <a:pt x="0" y="2"/>
                    <a:pt x="465" y="5633"/>
                    <a:pt x="4739" y="6466"/>
                  </a:cubicBezTo>
                  <a:cubicBezTo>
                    <a:pt x="4679" y="5680"/>
                    <a:pt x="4608" y="4894"/>
                    <a:pt x="4548" y="4144"/>
                  </a:cubicBezTo>
                  <a:cubicBezTo>
                    <a:pt x="3310" y="3513"/>
                    <a:pt x="1226" y="2204"/>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a:off x="7649150" y="4029075"/>
              <a:ext cx="1013016" cy="1110821"/>
            </a:xfrm>
            <a:custGeom>
              <a:rect b="b" l="l" r="r" t="t"/>
              <a:pathLst>
                <a:path extrusionOk="0" h="27231" w="24945">
                  <a:moveTo>
                    <a:pt x="3585" y="1"/>
                  </a:moveTo>
                  <a:lnTo>
                    <a:pt x="2977" y="4585"/>
                  </a:lnTo>
                  <a:cubicBezTo>
                    <a:pt x="4025" y="3799"/>
                    <a:pt x="4906" y="2811"/>
                    <a:pt x="5561" y="1680"/>
                  </a:cubicBezTo>
                  <a:lnTo>
                    <a:pt x="5561" y="1680"/>
                  </a:lnTo>
                  <a:cubicBezTo>
                    <a:pt x="5561" y="1680"/>
                    <a:pt x="5227" y="5645"/>
                    <a:pt x="2596" y="7418"/>
                  </a:cubicBezTo>
                  <a:lnTo>
                    <a:pt x="1" y="27230"/>
                  </a:lnTo>
                  <a:lnTo>
                    <a:pt x="8776" y="27230"/>
                  </a:lnTo>
                  <a:cubicBezTo>
                    <a:pt x="8776" y="27230"/>
                    <a:pt x="10157" y="12300"/>
                    <a:pt x="10431" y="12026"/>
                  </a:cubicBezTo>
                  <a:cubicBezTo>
                    <a:pt x="10603" y="11854"/>
                    <a:pt x="11155" y="11715"/>
                    <a:pt x="11590" y="11715"/>
                  </a:cubicBezTo>
                  <a:cubicBezTo>
                    <a:pt x="11847" y="11715"/>
                    <a:pt x="12062" y="11764"/>
                    <a:pt x="12133" y="11883"/>
                  </a:cubicBezTo>
                  <a:cubicBezTo>
                    <a:pt x="12312" y="12205"/>
                    <a:pt x="13693" y="27230"/>
                    <a:pt x="13693" y="27230"/>
                  </a:cubicBezTo>
                  <a:lnTo>
                    <a:pt x="24944" y="27230"/>
                  </a:lnTo>
                  <a:cubicBezTo>
                    <a:pt x="24944" y="27230"/>
                    <a:pt x="24301" y="17955"/>
                    <a:pt x="23623" y="9835"/>
                  </a:cubicBezTo>
                  <a:cubicBezTo>
                    <a:pt x="19349" y="9002"/>
                    <a:pt x="18884" y="3371"/>
                    <a:pt x="18884" y="3370"/>
                  </a:cubicBezTo>
                  <a:lnTo>
                    <a:pt x="18884" y="3370"/>
                  </a:lnTo>
                  <a:cubicBezTo>
                    <a:pt x="20110" y="5573"/>
                    <a:pt x="22194" y="6883"/>
                    <a:pt x="23432" y="7514"/>
                  </a:cubicBezTo>
                  <a:cubicBezTo>
                    <a:pt x="23230" y="5192"/>
                    <a:pt x="23028" y="3073"/>
                    <a:pt x="22849" y="1406"/>
                  </a:cubicBezTo>
                  <a:cubicBezTo>
                    <a:pt x="19718" y="2287"/>
                    <a:pt x="16479" y="2751"/>
                    <a:pt x="13229" y="2787"/>
                  </a:cubicBezTo>
                  <a:cubicBezTo>
                    <a:pt x="13123" y="2789"/>
                    <a:pt x="13017" y="2790"/>
                    <a:pt x="12912" y="2790"/>
                  </a:cubicBezTo>
                  <a:cubicBezTo>
                    <a:pt x="8739" y="2790"/>
                    <a:pt x="5652" y="1418"/>
                    <a:pt x="35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6807698" y="2278051"/>
              <a:ext cx="181684" cy="462364"/>
            </a:xfrm>
            <a:custGeom>
              <a:rect b="b" l="l" r="r" t="t"/>
              <a:pathLst>
                <a:path extrusionOk="0" h="11396" w="4478">
                  <a:moveTo>
                    <a:pt x="2411" y="0"/>
                  </a:moveTo>
                  <a:cubicBezTo>
                    <a:pt x="2122" y="0"/>
                    <a:pt x="1890" y="63"/>
                    <a:pt x="1798" y="216"/>
                  </a:cubicBezTo>
                  <a:cubicBezTo>
                    <a:pt x="1513" y="668"/>
                    <a:pt x="0" y="10110"/>
                    <a:pt x="0" y="10110"/>
                  </a:cubicBezTo>
                  <a:cubicBezTo>
                    <a:pt x="48" y="10669"/>
                    <a:pt x="3227" y="11396"/>
                    <a:pt x="3227" y="11396"/>
                  </a:cubicBezTo>
                  <a:lnTo>
                    <a:pt x="3632" y="6526"/>
                  </a:lnTo>
                  <a:cubicBezTo>
                    <a:pt x="3632" y="6526"/>
                    <a:pt x="4477" y="1263"/>
                    <a:pt x="4322" y="763"/>
                  </a:cubicBezTo>
                  <a:cubicBezTo>
                    <a:pt x="4220" y="397"/>
                    <a:pt x="3137" y="0"/>
                    <a:pt x="2411" y="0"/>
                  </a:cubicBezTo>
                  <a:close/>
                </a:path>
              </a:pathLst>
            </a:custGeom>
            <a:solidFill>
              <a:srgbClr val="FB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6727039" y="2413035"/>
              <a:ext cx="349776" cy="403818"/>
            </a:xfrm>
            <a:custGeom>
              <a:rect b="b" l="l" r="r" t="t"/>
              <a:pathLst>
                <a:path extrusionOk="0" h="9953" w="8621">
                  <a:moveTo>
                    <a:pt x="2242" y="0"/>
                  </a:moveTo>
                  <a:cubicBezTo>
                    <a:pt x="1675" y="0"/>
                    <a:pt x="997" y="162"/>
                    <a:pt x="738" y="865"/>
                  </a:cubicBezTo>
                  <a:cubicBezTo>
                    <a:pt x="250" y="2151"/>
                    <a:pt x="1703" y="2282"/>
                    <a:pt x="1703" y="2282"/>
                  </a:cubicBezTo>
                  <a:cubicBezTo>
                    <a:pt x="1703" y="2282"/>
                    <a:pt x="274" y="2377"/>
                    <a:pt x="131" y="3366"/>
                  </a:cubicBezTo>
                  <a:cubicBezTo>
                    <a:pt x="0" y="4354"/>
                    <a:pt x="1441" y="4532"/>
                    <a:pt x="1441" y="4532"/>
                  </a:cubicBezTo>
                  <a:cubicBezTo>
                    <a:pt x="679" y="4735"/>
                    <a:pt x="179" y="5449"/>
                    <a:pt x="250" y="6235"/>
                  </a:cubicBezTo>
                  <a:cubicBezTo>
                    <a:pt x="322" y="7664"/>
                    <a:pt x="548" y="8831"/>
                    <a:pt x="4393" y="9593"/>
                  </a:cubicBezTo>
                  <a:cubicBezTo>
                    <a:pt x="5790" y="9866"/>
                    <a:pt x="6729" y="9953"/>
                    <a:pt x="7360" y="9953"/>
                  </a:cubicBezTo>
                  <a:cubicBezTo>
                    <a:pt x="8461" y="9953"/>
                    <a:pt x="8620" y="9688"/>
                    <a:pt x="8620" y="9688"/>
                  </a:cubicBezTo>
                  <a:lnTo>
                    <a:pt x="8108" y="7485"/>
                  </a:lnTo>
                  <a:cubicBezTo>
                    <a:pt x="8108" y="7485"/>
                    <a:pt x="7251" y="5914"/>
                    <a:pt x="7477" y="5152"/>
                  </a:cubicBezTo>
                  <a:cubicBezTo>
                    <a:pt x="7715" y="4401"/>
                    <a:pt x="8096" y="2699"/>
                    <a:pt x="7441" y="1961"/>
                  </a:cubicBezTo>
                  <a:cubicBezTo>
                    <a:pt x="7081" y="1547"/>
                    <a:pt x="6107" y="1208"/>
                    <a:pt x="5252" y="1208"/>
                  </a:cubicBezTo>
                  <a:cubicBezTo>
                    <a:pt x="4581" y="1208"/>
                    <a:pt x="3983" y="1416"/>
                    <a:pt x="3810" y="1961"/>
                  </a:cubicBezTo>
                  <a:cubicBezTo>
                    <a:pt x="3417" y="3199"/>
                    <a:pt x="5489" y="2877"/>
                    <a:pt x="5596" y="3104"/>
                  </a:cubicBezTo>
                  <a:cubicBezTo>
                    <a:pt x="5691" y="3342"/>
                    <a:pt x="4846" y="7354"/>
                    <a:pt x="4632" y="7485"/>
                  </a:cubicBezTo>
                  <a:cubicBezTo>
                    <a:pt x="4614" y="7497"/>
                    <a:pt x="4579" y="7502"/>
                    <a:pt x="4532" y="7502"/>
                  </a:cubicBezTo>
                  <a:cubicBezTo>
                    <a:pt x="4043" y="7502"/>
                    <a:pt x="2151" y="6939"/>
                    <a:pt x="2107" y="6830"/>
                  </a:cubicBezTo>
                  <a:cubicBezTo>
                    <a:pt x="2060" y="6723"/>
                    <a:pt x="3120" y="115"/>
                    <a:pt x="3120" y="115"/>
                  </a:cubicBezTo>
                  <a:cubicBezTo>
                    <a:pt x="3120" y="115"/>
                    <a:pt x="2720" y="0"/>
                    <a:pt x="2242" y="0"/>
                  </a:cubicBezTo>
                  <a:close/>
                </a:path>
              </a:pathLst>
            </a:custGeom>
            <a:solidFill>
              <a:srgbClr val="F2D2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6949214" y="2683857"/>
              <a:ext cx="1033828" cy="516123"/>
            </a:xfrm>
            <a:custGeom>
              <a:rect b="b" l="l" r="r" t="t"/>
              <a:pathLst>
                <a:path extrusionOk="0" h="12721" w="25481">
                  <a:moveTo>
                    <a:pt x="4275" y="1"/>
                  </a:moveTo>
                  <a:cubicBezTo>
                    <a:pt x="1299" y="763"/>
                    <a:pt x="1" y="4525"/>
                    <a:pt x="1" y="4525"/>
                  </a:cubicBezTo>
                  <a:cubicBezTo>
                    <a:pt x="1" y="4525"/>
                    <a:pt x="1799" y="8835"/>
                    <a:pt x="10621" y="11597"/>
                  </a:cubicBezTo>
                  <a:cubicBezTo>
                    <a:pt x="13292" y="12430"/>
                    <a:pt x="15597" y="12720"/>
                    <a:pt x="17512" y="12720"/>
                  </a:cubicBezTo>
                  <a:cubicBezTo>
                    <a:pt x="21922" y="12720"/>
                    <a:pt x="24266" y="11180"/>
                    <a:pt x="24266" y="11180"/>
                  </a:cubicBezTo>
                  <a:lnTo>
                    <a:pt x="25480" y="953"/>
                  </a:lnTo>
                  <a:lnTo>
                    <a:pt x="25480" y="953"/>
                  </a:lnTo>
                  <a:cubicBezTo>
                    <a:pt x="25480" y="953"/>
                    <a:pt x="23301" y="2215"/>
                    <a:pt x="17646" y="3787"/>
                  </a:cubicBezTo>
                  <a:cubicBezTo>
                    <a:pt x="16925" y="3985"/>
                    <a:pt x="16170" y="4072"/>
                    <a:pt x="15403" y="4072"/>
                  </a:cubicBezTo>
                  <a:cubicBezTo>
                    <a:pt x="10142" y="4072"/>
                    <a:pt x="4275" y="1"/>
                    <a:pt x="42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8771853" y="4066892"/>
              <a:ext cx="384546" cy="394040"/>
            </a:xfrm>
            <a:custGeom>
              <a:rect b="b" l="l" r="r" t="t"/>
              <a:pathLst>
                <a:path extrusionOk="0" h="9712" w="9478">
                  <a:moveTo>
                    <a:pt x="5191" y="0"/>
                  </a:moveTo>
                  <a:cubicBezTo>
                    <a:pt x="5191" y="0"/>
                    <a:pt x="4798" y="2048"/>
                    <a:pt x="4429" y="2262"/>
                  </a:cubicBezTo>
                  <a:cubicBezTo>
                    <a:pt x="4368" y="2301"/>
                    <a:pt x="4281" y="2316"/>
                    <a:pt x="4174" y="2316"/>
                  </a:cubicBezTo>
                  <a:cubicBezTo>
                    <a:pt x="3814" y="2316"/>
                    <a:pt x="3238" y="2143"/>
                    <a:pt x="2742" y="2143"/>
                  </a:cubicBezTo>
                  <a:cubicBezTo>
                    <a:pt x="2533" y="2143"/>
                    <a:pt x="2337" y="2174"/>
                    <a:pt x="2179" y="2262"/>
                  </a:cubicBezTo>
                  <a:cubicBezTo>
                    <a:pt x="1536" y="2619"/>
                    <a:pt x="0" y="4739"/>
                    <a:pt x="846" y="5513"/>
                  </a:cubicBezTo>
                  <a:cubicBezTo>
                    <a:pt x="1415" y="6042"/>
                    <a:pt x="1747" y="6128"/>
                    <a:pt x="1903" y="6128"/>
                  </a:cubicBezTo>
                  <a:cubicBezTo>
                    <a:pt x="1978" y="6128"/>
                    <a:pt x="2012" y="6108"/>
                    <a:pt x="2012" y="6108"/>
                  </a:cubicBezTo>
                  <a:lnTo>
                    <a:pt x="2012" y="6108"/>
                  </a:lnTo>
                  <a:cubicBezTo>
                    <a:pt x="2012" y="6108"/>
                    <a:pt x="227" y="7894"/>
                    <a:pt x="1691" y="8942"/>
                  </a:cubicBezTo>
                  <a:cubicBezTo>
                    <a:pt x="2081" y="9217"/>
                    <a:pt x="2410" y="9318"/>
                    <a:pt x="2685" y="9318"/>
                  </a:cubicBezTo>
                  <a:cubicBezTo>
                    <a:pt x="3441" y="9318"/>
                    <a:pt x="3774" y="8549"/>
                    <a:pt x="3775" y="8549"/>
                  </a:cubicBezTo>
                  <a:lnTo>
                    <a:pt x="3775" y="8549"/>
                  </a:lnTo>
                  <a:cubicBezTo>
                    <a:pt x="3775" y="8549"/>
                    <a:pt x="3751" y="9382"/>
                    <a:pt x="4537" y="9656"/>
                  </a:cubicBezTo>
                  <a:cubicBezTo>
                    <a:pt x="4637" y="9692"/>
                    <a:pt x="4734" y="9707"/>
                    <a:pt x="4828" y="9707"/>
                  </a:cubicBezTo>
                  <a:cubicBezTo>
                    <a:pt x="5452" y="9707"/>
                    <a:pt x="5894" y="9013"/>
                    <a:pt x="5894" y="9013"/>
                  </a:cubicBezTo>
                  <a:cubicBezTo>
                    <a:pt x="5894" y="9013"/>
                    <a:pt x="6158" y="9712"/>
                    <a:pt x="7037" y="9712"/>
                  </a:cubicBezTo>
                  <a:cubicBezTo>
                    <a:pt x="7090" y="9712"/>
                    <a:pt x="7146" y="9709"/>
                    <a:pt x="7204" y="9704"/>
                  </a:cubicBezTo>
                  <a:cubicBezTo>
                    <a:pt x="8216" y="9608"/>
                    <a:pt x="9478" y="5858"/>
                    <a:pt x="8739" y="4179"/>
                  </a:cubicBezTo>
                  <a:cubicBezTo>
                    <a:pt x="8001" y="2500"/>
                    <a:pt x="8418" y="572"/>
                    <a:pt x="8418" y="572"/>
                  </a:cubicBezTo>
                  <a:lnTo>
                    <a:pt x="5191" y="0"/>
                  </a:lnTo>
                  <a:close/>
                </a:path>
              </a:pathLst>
            </a:custGeom>
            <a:solidFill>
              <a:srgbClr val="F2D2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8691154" y="2883839"/>
              <a:ext cx="616945" cy="1274707"/>
            </a:xfrm>
            <a:custGeom>
              <a:rect b="b" l="l" r="r" t="t"/>
              <a:pathLst>
                <a:path extrusionOk="0" h="31418" w="15206">
                  <a:moveTo>
                    <a:pt x="2477" y="1"/>
                  </a:moveTo>
                  <a:cubicBezTo>
                    <a:pt x="406" y="751"/>
                    <a:pt x="1" y="9049"/>
                    <a:pt x="1" y="9049"/>
                  </a:cubicBezTo>
                  <a:cubicBezTo>
                    <a:pt x="1" y="9049"/>
                    <a:pt x="4537" y="14657"/>
                    <a:pt x="6061" y="17872"/>
                  </a:cubicBezTo>
                  <a:cubicBezTo>
                    <a:pt x="7585" y="21087"/>
                    <a:pt x="6240" y="28945"/>
                    <a:pt x="6240" y="28945"/>
                  </a:cubicBezTo>
                  <a:cubicBezTo>
                    <a:pt x="8097" y="31139"/>
                    <a:pt x="10690" y="31418"/>
                    <a:pt x="11886" y="31418"/>
                  </a:cubicBezTo>
                  <a:cubicBezTo>
                    <a:pt x="12293" y="31418"/>
                    <a:pt x="12538" y="31386"/>
                    <a:pt x="12538" y="31386"/>
                  </a:cubicBezTo>
                  <a:cubicBezTo>
                    <a:pt x="12538" y="31386"/>
                    <a:pt x="15205" y="23158"/>
                    <a:pt x="13550" y="15122"/>
                  </a:cubicBezTo>
                  <a:cubicBezTo>
                    <a:pt x="11895" y="7073"/>
                    <a:pt x="2477" y="1"/>
                    <a:pt x="2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8070050" y="2637075"/>
              <a:ext cx="634619" cy="640731"/>
            </a:xfrm>
            <a:custGeom>
              <a:rect b="b" l="l" r="r" t="t"/>
              <a:pathLst>
                <a:path extrusionOk="0" h="9063" w="13848">
                  <a:moveTo>
                    <a:pt x="4657" y="1"/>
                  </a:moveTo>
                  <a:cubicBezTo>
                    <a:pt x="3176" y="1"/>
                    <a:pt x="2108" y="106"/>
                    <a:pt x="2108" y="106"/>
                  </a:cubicBezTo>
                  <a:cubicBezTo>
                    <a:pt x="2108" y="106"/>
                    <a:pt x="1096" y="391"/>
                    <a:pt x="0" y="749"/>
                  </a:cubicBezTo>
                  <a:cubicBezTo>
                    <a:pt x="1619" y="3832"/>
                    <a:pt x="4370" y="8940"/>
                    <a:pt x="4858" y="9059"/>
                  </a:cubicBezTo>
                  <a:cubicBezTo>
                    <a:pt x="4866" y="9061"/>
                    <a:pt x="4875" y="9062"/>
                    <a:pt x="4885" y="9062"/>
                  </a:cubicBezTo>
                  <a:cubicBezTo>
                    <a:pt x="5534" y="9062"/>
                    <a:pt x="10965" y="5103"/>
                    <a:pt x="13847" y="2665"/>
                  </a:cubicBezTo>
                  <a:cubicBezTo>
                    <a:pt x="13133" y="2153"/>
                    <a:pt x="12395" y="1689"/>
                    <a:pt x="11633" y="1260"/>
                  </a:cubicBezTo>
                  <a:cubicBezTo>
                    <a:pt x="9746" y="216"/>
                    <a:pt x="6778" y="1"/>
                    <a:pt x="46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7819251" y="2684344"/>
              <a:ext cx="972442" cy="968506"/>
            </a:xfrm>
            <a:custGeom>
              <a:rect b="b" l="l" r="r" t="t"/>
              <a:pathLst>
                <a:path extrusionOk="0" h="23871" w="23968">
                  <a:moveTo>
                    <a:pt x="6465" y="0"/>
                  </a:moveTo>
                  <a:cubicBezTo>
                    <a:pt x="5501" y="310"/>
                    <a:pt x="4477" y="679"/>
                    <a:pt x="4036" y="941"/>
                  </a:cubicBezTo>
                  <a:cubicBezTo>
                    <a:pt x="4036" y="941"/>
                    <a:pt x="1179" y="15860"/>
                    <a:pt x="0" y="22944"/>
                  </a:cubicBezTo>
                  <a:cubicBezTo>
                    <a:pt x="1952" y="23409"/>
                    <a:pt x="4591" y="23870"/>
                    <a:pt x="7411" y="23870"/>
                  </a:cubicBezTo>
                  <a:cubicBezTo>
                    <a:pt x="10079" y="23870"/>
                    <a:pt x="12908" y="23457"/>
                    <a:pt x="15466" y="22241"/>
                  </a:cubicBezTo>
                  <a:cubicBezTo>
                    <a:pt x="17740" y="21170"/>
                    <a:pt x="19753" y="18729"/>
                    <a:pt x="21479" y="15788"/>
                  </a:cubicBezTo>
                  <a:cubicBezTo>
                    <a:pt x="22301" y="10585"/>
                    <a:pt x="23182" y="5870"/>
                    <a:pt x="23967" y="4930"/>
                  </a:cubicBezTo>
                  <a:cubicBezTo>
                    <a:pt x="22824" y="3834"/>
                    <a:pt x="21598" y="2822"/>
                    <a:pt x="20312" y="1905"/>
                  </a:cubicBezTo>
                  <a:cubicBezTo>
                    <a:pt x="17430" y="4343"/>
                    <a:pt x="11987" y="8302"/>
                    <a:pt x="11339" y="8302"/>
                  </a:cubicBezTo>
                  <a:cubicBezTo>
                    <a:pt x="11328" y="8302"/>
                    <a:pt x="11319" y="8301"/>
                    <a:pt x="11311" y="8299"/>
                  </a:cubicBezTo>
                  <a:cubicBezTo>
                    <a:pt x="10835" y="8180"/>
                    <a:pt x="8084" y="3072"/>
                    <a:pt x="64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7799175" y="3313975"/>
              <a:ext cx="891497" cy="704339"/>
            </a:xfrm>
            <a:custGeom>
              <a:rect b="b" l="l" r="r" t="t"/>
              <a:pathLst>
                <a:path extrusionOk="0" h="17360" w="22015">
                  <a:moveTo>
                    <a:pt x="22015" y="0"/>
                  </a:moveTo>
                  <a:lnTo>
                    <a:pt x="22015" y="0"/>
                  </a:lnTo>
                  <a:cubicBezTo>
                    <a:pt x="20289" y="2941"/>
                    <a:pt x="18276" y="5382"/>
                    <a:pt x="16002" y="6453"/>
                  </a:cubicBezTo>
                  <a:cubicBezTo>
                    <a:pt x="13444" y="7669"/>
                    <a:pt x="10615" y="8082"/>
                    <a:pt x="7947" y="8082"/>
                  </a:cubicBezTo>
                  <a:cubicBezTo>
                    <a:pt x="5127" y="8082"/>
                    <a:pt x="2488" y="7621"/>
                    <a:pt x="536" y="7156"/>
                  </a:cubicBezTo>
                  <a:cubicBezTo>
                    <a:pt x="203" y="9192"/>
                    <a:pt x="0" y="10573"/>
                    <a:pt x="48" y="10775"/>
                  </a:cubicBezTo>
                  <a:cubicBezTo>
                    <a:pt x="286" y="11656"/>
                    <a:pt x="2953" y="16931"/>
                    <a:pt x="10573" y="17300"/>
                  </a:cubicBezTo>
                  <a:cubicBezTo>
                    <a:pt x="11417" y="17341"/>
                    <a:pt x="12175" y="17359"/>
                    <a:pt x="12857" y="17359"/>
                  </a:cubicBezTo>
                  <a:cubicBezTo>
                    <a:pt x="18347" y="17359"/>
                    <a:pt x="18919" y="16168"/>
                    <a:pt x="19491" y="15871"/>
                  </a:cubicBezTo>
                  <a:cubicBezTo>
                    <a:pt x="19860" y="15692"/>
                    <a:pt x="20872" y="7346"/>
                    <a:pt x="22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a:off x="8252079" y="2535077"/>
              <a:ext cx="227084" cy="180710"/>
            </a:xfrm>
            <a:custGeom>
              <a:rect b="b" l="l" r="r" t="t"/>
              <a:pathLst>
                <a:path extrusionOk="0" h="4454" w="5597">
                  <a:moveTo>
                    <a:pt x="5596" y="0"/>
                  </a:moveTo>
                  <a:cubicBezTo>
                    <a:pt x="5001" y="191"/>
                    <a:pt x="4394" y="334"/>
                    <a:pt x="3786" y="453"/>
                  </a:cubicBezTo>
                  <a:cubicBezTo>
                    <a:pt x="3280" y="543"/>
                    <a:pt x="2771" y="587"/>
                    <a:pt x="2264" y="587"/>
                  </a:cubicBezTo>
                  <a:cubicBezTo>
                    <a:pt x="1567" y="587"/>
                    <a:pt x="873" y="504"/>
                    <a:pt x="191" y="346"/>
                  </a:cubicBezTo>
                  <a:lnTo>
                    <a:pt x="0" y="1703"/>
                  </a:lnTo>
                  <a:lnTo>
                    <a:pt x="1441" y="4453"/>
                  </a:lnTo>
                  <a:lnTo>
                    <a:pt x="5394" y="1786"/>
                  </a:lnTo>
                  <a:lnTo>
                    <a:pt x="5596" y="0"/>
                  </a:lnTo>
                  <a:close/>
                </a:path>
              </a:pathLst>
            </a:custGeom>
            <a:solidFill>
              <a:srgbClr val="F2D2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8258838" y="2434987"/>
              <a:ext cx="229965" cy="132467"/>
            </a:xfrm>
            <a:custGeom>
              <a:rect b="b" l="l" r="r" t="t"/>
              <a:pathLst>
                <a:path extrusionOk="0" h="2818" w="5668">
                  <a:moveTo>
                    <a:pt x="5668" y="0"/>
                  </a:moveTo>
                  <a:lnTo>
                    <a:pt x="239" y="774"/>
                  </a:lnTo>
                  <a:lnTo>
                    <a:pt x="1" y="2584"/>
                  </a:lnTo>
                  <a:cubicBezTo>
                    <a:pt x="669" y="2739"/>
                    <a:pt x="1349" y="2818"/>
                    <a:pt x="2031" y="2818"/>
                  </a:cubicBezTo>
                  <a:cubicBezTo>
                    <a:pt x="2553" y="2818"/>
                    <a:pt x="3076" y="2772"/>
                    <a:pt x="3596" y="2679"/>
                  </a:cubicBezTo>
                  <a:cubicBezTo>
                    <a:pt x="4204" y="2572"/>
                    <a:pt x="4811" y="2417"/>
                    <a:pt x="5406" y="2238"/>
                  </a:cubicBezTo>
                  <a:lnTo>
                    <a:pt x="5668" y="0"/>
                  </a:lnTo>
                  <a:close/>
                </a:path>
              </a:pathLst>
            </a:custGeom>
            <a:solidFill>
              <a:srgbClr val="EBB3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8006655" y="1229170"/>
              <a:ext cx="1033828" cy="782319"/>
            </a:xfrm>
            <a:custGeom>
              <a:rect b="b" l="l" r="r" t="t"/>
              <a:pathLst>
                <a:path extrusionOk="0" h="19282" w="25481">
                  <a:moveTo>
                    <a:pt x="4714" y="1"/>
                  </a:moveTo>
                  <a:cubicBezTo>
                    <a:pt x="4359" y="1"/>
                    <a:pt x="2954" y="170"/>
                    <a:pt x="1584" y="2672"/>
                  </a:cubicBezTo>
                  <a:cubicBezTo>
                    <a:pt x="1" y="5565"/>
                    <a:pt x="2108" y="10030"/>
                    <a:pt x="2108" y="10030"/>
                  </a:cubicBezTo>
                  <a:cubicBezTo>
                    <a:pt x="1310" y="12971"/>
                    <a:pt x="20503" y="19281"/>
                    <a:pt x="20503" y="19281"/>
                  </a:cubicBezTo>
                  <a:cubicBezTo>
                    <a:pt x="20503" y="19281"/>
                    <a:pt x="25480" y="16686"/>
                    <a:pt x="24706" y="12661"/>
                  </a:cubicBezTo>
                  <a:cubicBezTo>
                    <a:pt x="24175" y="9951"/>
                    <a:pt x="22705" y="9512"/>
                    <a:pt x="21807" y="9512"/>
                  </a:cubicBezTo>
                  <a:cubicBezTo>
                    <a:pt x="21375" y="9512"/>
                    <a:pt x="21075" y="9613"/>
                    <a:pt x="21075" y="9613"/>
                  </a:cubicBezTo>
                  <a:cubicBezTo>
                    <a:pt x="21075" y="9613"/>
                    <a:pt x="22027" y="6720"/>
                    <a:pt x="17646" y="3612"/>
                  </a:cubicBezTo>
                  <a:cubicBezTo>
                    <a:pt x="16129" y="2534"/>
                    <a:pt x="14605" y="2190"/>
                    <a:pt x="13156" y="2190"/>
                  </a:cubicBezTo>
                  <a:cubicBezTo>
                    <a:pt x="10603" y="2190"/>
                    <a:pt x="8285" y="3258"/>
                    <a:pt x="6654" y="3258"/>
                  </a:cubicBezTo>
                  <a:cubicBezTo>
                    <a:pt x="6544" y="3258"/>
                    <a:pt x="6438" y="3254"/>
                    <a:pt x="6335" y="3243"/>
                  </a:cubicBezTo>
                  <a:cubicBezTo>
                    <a:pt x="3835" y="2993"/>
                    <a:pt x="4799" y="5"/>
                    <a:pt x="4799" y="5"/>
                  </a:cubicBezTo>
                  <a:cubicBezTo>
                    <a:pt x="4799" y="5"/>
                    <a:pt x="4769" y="1"/>
                    <a:pt x="47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8215360" y="1413897"/>
              <a:ext cx="74410" cy="74897"/>
            </a:xfrm>
            <a:custGeom>
              <a:rect b="b" l="l" r="r" t="t"/>
              <a:pathLst>
                <a:path extrusionOk="0" h="1846" w="1834">
                  <a:moveTo>
                    <a:pt x="917" y="0"/>
                  </a:moveTo>
                  <a:cubicBezTo>
                    <a:pt x="417" y="0"/>
                    <a:pt x="0" y="417"/>
                    <a:pt x="0" y="929"/>
                  </a:cubicBezTo>
                  <a:cubicBezTo>
                    <a:pt x="0" y="1429"/>
                    <a:pt x="417" y="1846"/>
                    <a:pt x="917" y="1846"/>
                  </a:cubicBezTo>
                  <a:cubicBezTo>
                    <a:pt x="1429" y="1846"/>
                    <a:pt x="1834" y="1429"/>
                    <a:pt x="1834" y="929"/>
                  </a:cubicBezTo>
                  <a:cubicBezTo>
                    <a:pt x="1834" y="417"/>
                    <a:pt x="1429" y="0"/>
                    <a:pt x="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8356877" y="1399413"/>
              <a:ext cx="407754" cy="178194"/>
            </a:xfrm>
            <a:custGeom>
              <a:rect b="b" l="l" r="r" t="t"/>
              <a:pathLst>
                <a:path extrusionOk="0" h="4392" w="10050">
                  <a:moveTo>
                    <a:pt x="3056" y="0"/>
                  </a:moveTo>
                  <a:cubicBezTo>
                    <a:pt x="1635" y="0"/>
                    <a:pt x="468" y="416"/>
                    <a:pt x="298" y="1286"/>
                  </a:cubicBezTo>
                  <a:cubicBezTo>
                    <a:pt x="1" y="2810"/>
                    <a:pt x="2596" y="3143"/>
                    <a:pt x="5823" y="3286"/>
                  </a:cubicBezTo>
                  <a:cubicBezTo>
                    <a:pt x="8599" y="3399"/>
                    <a:pt x="9289" y="4391"/>
                    <a:pt x="9609" y="4391"/>
                  </a:cubicBezTo>
                  <a:cubicBezTo>
                    <a:pt x="9660" y="4391"/>
                    <a:pt x="9701" y="4367"/>
                    <a:pt x="9740" y="4310"/>
                  </a:cubicBezTo>
                  <a:cubicBezTo>
                    <a:pt x="10050" y="3881"/>
                    <a:pt x="8823" y="1750"/>
                    <a:pt x="6383" y="690"/>
                  </a:cubicBezTo>
                  <a:cubicBezTo>
                    <a:pt x="5340" y="235"/>
                    <a:pt x="4126" y="0"/>
                    <a:pt x="3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8059800" y="1654975"/>
              <a:ext cx="688913" cy="333266"/>
            </a:xfrm>
            <a:custGeom>
              <a:rect b="b" l="l" r="r" t="t"/>
              <a:pathLst>
                <a:path extrusionOk="0" h="8458" w="16813">
                  <a:moveTo>
                    <a:pt x="715" y="1"/>
                  </a:moveTo>
                  <a:cubicBezTo>
                    <a:pt x="465" y="691"/>
                    <a:pt x="215" y="1370"/>
                    <a:pt x="1" y="2037"/>
                  </a:cubicBezTo>
                  <a:cubicBezTo>
                    <a:pt x="1662" y="3549"/>
                    <a:pt x="4415" y="5547"/>
                    <a:pt x="7230" y="5547"/>
                  </a:cubicBezTo>
                  <a:cubicBezTo>
                    <a:pt x="7340" y="5547"/>
                    <a:pt x="7451" y="5544"/>
                    <a:pt x="7561" y="5537"/>
                  </a:cubicBezTo>
                  <a:cubicBezTo>
                    <a:pt x="12205" y="5263"/>
                    <a:pt x="13491" y="4752"/>
                    <a:pt x="13491" y="4752"/>
                  </a:cubicBezTo>
                  <a:cubicBezTo>
                    <a:pt x="13491" y="4752"/>
                    <a:pt x="14205" y="8458"/>
                    <a:pt x="15947" y="8458"/>
                  </a:cubicBezTo>
                  <a:cubicBezTo>
                    <a:pt x="16086" y="8458"/>
                    <a:pt x="16231" y="8434"/>
                    <a:pt x="16384" y="8383"/>
                  </a:cubicBezTo>
                  <a:cubicBezTo>
                    <a:pt x="16539" y="8323"/>
                    <a:pt x="16681" y="8252"/>
                    <a:pt x="16812" y="8145"/>
                  </a:cubicBezTo>
                  <a:cubicBezTo>
                    <a:pt x="15288" y="7609"/>
                    <a:pt x="15169" y="2085"/>
                    <a:pt x="15169" y="2085"/>
                  </a:cubicBezTo>
                  <a:cubicBezTo>
                    <a:pt x="13220" y="2569"/>
                    <a:pt x="11455" y="2760"/>
                    <a:pt x="9883" y="2760"/>
                  </a:cubicBezTo>
                  <a:cubicBezTo>
                    <a:pt x="3915" y="2760"/>
                    <a:pt x="715" y="1"/>
                    <a:pt x="715" y="1"/>
                  </a:cubicBezTo>
                  <a:close/>
                </a:path>
              </a:pathLst>
            </a:custGeom>
            <a:solidFill>
              <a:srgbClr val="EBB3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7916828" y="1718678"/>
              <a:ext cx="1015530" cy="769701"/>
            </a:xfrm>
            <a:custGeom>
              <a:rect b="b" l="l" r="r" t="t"/>
              <a:pathLst>
                <a:path extrusionOk="0" h="18971" w="25030">
                  <a:moveTo>
                    <a:pt x="3608" y="1"/>
                  </a:moveTo>
                  <a:lnTo>
                    <a:pt x="3608" y="1"/>
                  </a:lnTo>
                  <a:cubicBezTo>
                    <a:pt x="0" y="10657"/>
                    <a:pt x="1107" y="16777"/>
                    <a:pt x="8870" y="18706"/>
                  </a:cubicBezTo>
                  <a:cubicBezTo>
                    <a:pt x="9603" y="18888"/>
                    <a:pt x="10289" y="18970"/>
                    <a:pt x="10929" y="18970"/>
                  </a:cubicBezTo>
                  <a:cubicBezTo>
                    <a:pt x="17495" y="18970"/>
                    <a:pt x="19324" y="10252"/>
                    <a:pt x="19324" y="10252"/>
                  </a:cubicBezTo>
                  <a:cubicBezTo>
                    <a:pt x="19971" y="10854"/>
                    <a:pt x="20627" y="11101"/>
                    <a:pt x="21243" y="11101"/>
                  </a:cubicBezTo>
                  <a:cubicBezTo>
                    <a:pt x="23381" y="11101"/>
                    <a:pt x="25029" y="8118"/>
                    <a:pt x="24087" y="6621"/>
                  </a:cubicBezTo>
                  <a:cubicBezTo>
                    <a:pt x="23599" y="5840"/>
                    <a:pt x="22907" y="5607"/>
                    <a:pt x="22256" y="5607"/>
                  </a:cubicBezTo>
                  <a:cubicBezTo>
                    <a:pt x="21300" y="5607"/>
                    <a:pt x="20431" y="6109"/>
                    <a:pt x="20431" y="6109"/>
                  </a:cubicBezTo>
                  <a:cubicBezTo>
                    <a:pt x="20300" y="6216"/>
                    <a:pt x="20157" y="6287"/>
                    <a:pt x="20003" y="6347"/>
                  </a:cubicBezTo>
                  <a:cubicBezTo>
                    <a:pt x="19865" y="6393"/>
                    <a:pt x="19732" y="6414"/>
                    <a:pt x="19605" y="6414"/>
                  </a:cubicBezTo>
                  <a:cubicBezTo>
                    <a:pt x="17822" y="6414"/>
                    <a:pt x="17086" y="2192"/>
                    <a:pt x="17086" y="2192"/>
                  </a:cubicBezTo>
                  <a:cubicBezTo>
                    <a:pt x="17086" y="2192"/>
                    <a:pt x="15978" y="3001"/>
                    <a:pt x="11263" y="3204"/>
                  </a:cubicBezTo>
                  <a:cubicBezTo>
                    <a:pt x="11169" y="3208"/>
                    <a:pt x="11074" y="3209"/>
                    <a:pt x="10979" y="3209"/>
                  </a:cubicBezTo>
                  <a:cubicBezTo>
                    <a:pt x="8131" y="3209"/>
                    <a:pt x="5279" y="1510"/>
                    <a:pt x="3608" y="1"/>
                  </a:cubicBezTo>
                  <a:close/>
                </a:path>
              </a:pathLst>
            </a:custGeom>
            <a:solidFill>
              <a:srgbClr val="F2D2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a:off x="8150120" y="2093081"/>
              <a:ext cx="159937" cy="164278"/>
            </a:xfrm>
            <a:custGeom>
              <a:rect b="b" l="l" r="r" t="t"/>
              <a:pathLst>
                <a:path extrusionOk="0" h="4049" w="3942">
                  <a:moveTo>
                    <a:pt x="3942" y="0"/>
                  </a:moveTo>
                  <a:lnTo>
                    <a:pt x="3192" y="1750"/>
                  </a:lnTo>
                  <a:cubicBezTo>
                    <a:pt x="3192" y="1750"/>
                    <a:pt x="2816" y="1511"/>
                    <a:pt x="2330" y="1511"/>
                  </a:cubicBezTo>
                  <a:cubicBezTo>
                    <a:pt x="1990" y="1511"/>
                    <a:pt x="1597" y="1628"/>
                    <a:pt x="1239" y="2024"/>
                  </a:cubicBezTo>
                  <a:cubicBezTo>
                    <a:pt x="1" y="3382"/>
                    <a:pt x="2156" y="4048"/>
                    <a:pt x="2156" y="4048"/>
                  </a:cubicBezTo>
                  <a:cubicBezTo>
                    <a:pt x="2156" y="4048"/>
                    <a:pt x="1346" y="3548"/>
                    <a:pt x="1858" y="2977"/>
                  </a:cubicBezTo>
                  <a:cubicBezTo>
                    <a:pt x="2084" y="2715"/>
                    <a:pt x="2379" y="2628"/>
                    <a:pt x="2672" y="2628"/>
                  </a:cubicBezTo>
                  <a:cubicBezTo>
                    <a:pt x="3258" y="2628"/>
                    <a:pt x="3835" y="2977"/>
                    <a:pt x="3835" y="2977"/>
                  </a:cubicBezTo>
                  <a:lnTo>
                    <a:pt x="3942" y="0"/>
                  </a:lnTo>
                  <a:close/>
                </a:path>
              </a:pathLst>
            </a:custGeom>
            <a:solidFill>
              <a:srgbClr val="EBB3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8106626" y="1852729"/>
              <a:ext cx="129507" cy="59885"/>
            </a:xfrm>
            <a:custGeom>
              <a:rect b="b" l="l" r="r" t="t"/>
              <a:pathLst>
                <a:path extrusionOk="0" h="1476" w="3192">
                  <a:moveTo>
                    <a:pt x="2019" y="0"/>
                  </a:moveTo>
                  <a:cubicBezTo>
                    <a:pt x="1153" y="0"/>
                    <a:pt x="1" y="896"/>
                    <a:pt x="180" y="1245"/>
                  </a:cubicBezTo>
                  <a:cubicBezTo>
                    <a:pt x="261" y="1408"/>
                    <a:pt x="481" y="1476"/>
                    <a:pt x="759" y="1476"/>
                  </a:cubicBezTo>
                  <a:cubicBezTo>
                    <a:pt x="1665" y="1476"/>
                    <a:pt x="3191" y="755"/>
                    <a:pt x="2609" y="209"/>
                  </a:cubicBezTo>
                  <a:cubicBezTo>
                    <a:pt x="2451" y="61"/>
                    <a:pt x="2245" y="0"/>
                    <a:pt x="20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8496487" y="1896629"/>
              <a:ext cx="124842" cy="82281"/>
            </a:xfrm>
            <a:custGeom>
              <a:rect b="b" l="l" r="r" t="t"/>
              <a:pathLst>
                <a:path extrusionOk="0" h="2028" w="3077">
                  <a:moveTo>
                    <a:pt x="1131" y="0"/>
                  </a:moveTo>
                  <a:cubicBezTo>
                    <a:pt x="1047" y="0"/>
                    <a:pt x="963" y="14"/>
                    <a:pt x="882" y="44"/>
                  </a:cubicBezTo>
                  <a:cubicBezTo>
                    <a:pt x="1" y="373"/>
                    <a:pt x="1694" y="2028"/>
                    <a:pt x="2485" y="2028"/>
                  </a:cubicBezTo>
                  <a:cubicBezTo>
                    <a:pt x="2581" y="2028"/>
                    <a:pt x="2664" y="2003"/>
                    <a:pt x="2727" y="1949"/>
                  </a:cubicBezTo>
                  <a:cubicBezTo>
                    <a:pt x="3076" y="1654"/>
                    <a:pt x="2056" y="0"/>
                    <a:pt x="1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8263642" y="2271316"/>
              <a:ext cx="220349" cy="94534"/>
            </a:xfrm>
            <a:custGeom>
              <a:rect b="b" l="l" r="r" t="t"/>
              <a:pathLst>
                <a:path extrusionOk="0" h="2330" w="5431">
                  <a:moveTo>
                    <a:pt x="5430" y="1"/>
                  </a:moveTo>
                  <a:lnTo>
                    <a:pt x="5430" y="1"/>
                  </a:lnTo>
                  <a:cubicBezTo>
                    <a:pt x="4763" y="524"/>
                    <a:pt x="4025" y="941"/>
                    <a:pt x="3239" y="1251"/>
                  </a:cubicBezTo>
                  <a:cubicBezTo>
                    <a:pt x="2851" y="1406"/>
                    <a:pt x="2421" y="1462"/>
                    <a:pt x="2006" y="1462"/>
                  </a:cubicBezTo>
                  <a:cubicBezTo>
                    <a:pt x="959" y="1462"/>
                    <a:pt x="1" y="1108"/>
                    <a:pt x="1" y="1108"/>
                  </a:cubicBezTo>
                  <a:lnTo>
                    <a:pt x="1" y="1108"/>
                  </a:lnTo>
                  <a:cubicBezTo>
                    <a:pt x="518" y="1884"/>
                    <a:pt x="1379" y="2330"/>
                    <a:pt x="2278" y="2330"/>
                  </a:cubicBezTo>
                  <a:cubicBezTo>
                    <a:pt x="2538" y="2330"/>
                    <a:pt x="2802" y="2293"/>
                    <a:pt x="3061" y="2215"/>
                  </a:cubicBezTo>
                  <a:cubicBezTo>
                    <a:pt x="5132" y="1656"/>
                    <a:pt x="5430"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8757815" y="2007067"/>
              <a:ext cx="67188" cy="77493"/>
            </a:xfrm>
            <a:custGeom>
              <a:rect b="b" l="l" r="r" t="t"/>
              <a:pathLst>
                <a:path extrusionOk="0" h="1910" w="1656">
                  <a:moveTo>
                    <a:pt x="572" y="1"/>
                  </a:moveTo>
                  <a:cubicBezTo>
                    <a:pt x="894" y="894"/>
                    <a:pt x="1" y="1882"/>
                    <a:pt x="1" y="1882"/>
                  </a:cubicBezTo>
                  <a:cubicBezTo>
                    <a:pt x="1" y="1882"/>
                    <a:pt x="149" y="1909"/>
                    <a:pt x="351" y="1909"/>
                  </a:cubicBezTo>
                  <a:cubicBezTo>
                    <a:pt x="745" y="1909"/>
                    <a:pt x="1347" y="1805"/>
                    <a:pt x="1465" y="1192"/>
                  </a:cubicBezTo>
                  <a:cubicBezTo>
                    <a:pt x="1656" y="251"/>
                    <a:pt x="573" y="1"/>
                    <a:pt x="572" y="1"/>
                  </a:cubicBezTo>
                  <a:close/>
                </a:path>
              </a:pathLst>
            </a:custGeom>
            <a:solidFill>
              <a:srgbClr val="EBB3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8160263" y="2604091"/>
              <a:ext cx="393269" cy="225705"/>
            </a:xfrm>
            <a:custGeom>
              <a:rect b="b" l="l" r="r" t="t"/>
              <a:pathLst>
                <a:path extrusionOk="0" h="5563" w="9693">
                  <a:moveTo>
                    <a:pt x="2255" y="0"/>
                  </a:moveTo>
                  <a:cubicBezTo>
                    <a:pt x="2100" y="0"/>
                    <a:pt x="71" y="897"/>
                    <a:pt x="37" y="978"/>
                  </a:cubicBezTo>
                  <a:cubicBezTo>
                    <a:pt x="1" y="1062"/>
                    <a:pt x="1739" y="4872"/>
                    <a:pt x="1739" y="4872"/>
                  </a:cubicBezTo>
                  <a:lnTo>
                    <a:pt x="5192" y="5562"/>
                  </a:lnTo>
                  <a:cubicBezTo>
                    <a:pt x="5192" y="5562"/>
                    <a:pt x="9681" y="2550"/>
                    <a:pt x="9693" y="2478"/>
                  </a:cubicBezTo>
                  <a:cubicBezTo>
                    <a:pt x="9693" y="2395"/>
                    <a:pt x="7740" y="85"/>
                    <a:pt x="7657" y="85"/>
                  </a:cubicBezTo>
                  <a:cubicBezTo>
                    <a:pt x="7561" y="85"/>
                    <a:pt x="3894" y="2169"/>
                    <a:pt x="3811" y="2169"/>
                  </a:cubicBezTo>
                  <a:cubicBezTo>
                    <a:pt x="3716" y="2169"/>
                    <a:pt x="2370" y="73"/>
                    <a:pt x="2263" y="2"/>
                  </a:cubicBezTo>
                  <a:cubicBezTo>
                    <a:pt x="2262" y="1"/>
                    <a:pt x="2259" y="0"/>
                    <a:pt x="2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8059805" y="2668520"/>
              <a:ext cx="218848" cy="198927"/>
            </a:xfrm>
            <a:custGeom>
              <a:rect b="b" l="l" r="r" t="t"/>
              <a:pathLst>
                <a:path extrusionOk="0" h="4903" w="5394">
                  <a:moveTo>
                    <a:pt x="2950" y="0"/>
                  </a:moveTo>
                  <a:cubicBezTo>
                    <a:pt x="2639" y="0"/>
                    <a:pt x="2287" y="118"/>
                    <a:pt x="1894" y="414"/>
                  </a:cubicBezTo>
                  <a:cubicBezTo>
                    <a:pt x="0" y="1843"/>
                    <a:pt x="631" y="4903"/>
                    <a:pt x="1941" y="4903"/>
                  </a:cubicBezTo>
                  <a:cubicBezTo>
                    <a:pt x="3251" y="4903"/>
                    <a:pt x="5394" y="3641"/>
                    <a:pt x="5394" y="3641"/>
                  </a:cubicBezTo>
                  <a:lnTo>
                    <a:pt x="4727" y="1712"/>
                  </a:lnTo>
                  <a:cubicBezTo>
                    <a:pt x="4727" y="1712"/>
                    <a:pt x="4137" y="0"/>
                    <a:pt x="29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8161156" y="2745081"/>
              <a:ext cx="110885" cy="76357"/>
            </a:xfrm>
            <a:custGeom>
              <a:rect b="b" l="l" r="r" t="t"/>
              <a:pathLst>
                <a:path extrusionOk="0" h="1882" w="2733">
                  <a:moveTo>
                    <a:pt x="967" y="0"/>
                  </a:moveTo>
                  <a:cubicBezTo>
                    <a:pt x="572" y="0"/>
                    <a:pt x="240" y="203"/>
                    <a:pt x="158" y="742"/>
                  </a:cubicBezTo>
                  <a:cubicBezTo>
                    <a:pt x="0" y="1716"/>
                    <a:pt x="864" y="1881"/>
                    <a:pt x="1470" y="1881"/>
                  </a:cubicBezTo>
                  <a:cubicBezTo>
                    <a:pt x="1783" y="1881"/>
                    <a:pt x="2027" y="1837"/>
                    <a:pt x="2027" y="1837"/>
                  </a:cubicBezTo>
                  <a:cubicBezTo>
                    <a:pt x="2027" y="1837"/>
                    <a:pt x="2064" y="1843"/>
                    <a:pt x="2120" y="1843"/>
                  </a:cubicBezTo>
                  <a:cubicBezTo>
                    <a:pt x="2314" y="1843"/>
                    <a:pt x="2733" y="1772"/>
                    <a:pt x="2622" y="1135"/>
                  </a:cubicBezTo>
                  <a:cubicBezTo>
                    <a:pt x="2531" y="613"/>
                    <a:pt x="1653" y="0"/>
                    <a:pt x="967"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8282021" y="2722319"/>
              <a:ext cx="227247" cy="206108"/>
            </a:xfrm>
            <a:custGeom>
              <a:rect b="b" l="l" r="r" t="t"/>
              <a:pathLst>
                <a:path extrusionOk="0" h="5080" w="5601">
                  <a:moveTo>
                    <a:pt x="3043" y="1"/>
                  </a:moveTo>
                  <a:cubicBezTo>
                    <a:pt x="2053" y="1"/>
                    <a:pt x="1203" y="1160"/>
                    <a:pt x="1203" y="1160"/>
                  </a:cubicBezTo>
                  <a:lnTo>
                    <a:pt x="0" y="2815"/>
                  </a:lnTo>
                  <a:cubicBezTo>
                    <a:pt x="0" y="2815"/>
                    <a:pt x="1667" y="4660"/>
                    <a:pt x="2917" y="5041"/>
                  </a:cubicBezTo>
                  <a:cubicBezTo>
                    <a:pt x="2999" y="5067"/>
                    <a:pt x="3082" y="5079"/>
                    <a:pt x="3165" y="5079"/>
                  </a:cubicBezTo>
                  <a:cubicBezTo>
                    <a:pt x="4354" y="5079"/>
                    <a:pt x="5600" y="2570"/>
                    <a:pt x="4298" y="767"/>
                  </a:cubicBezTo>
                  <a:cubicBezTo>
                    <a:pt x="3890" y="201"/>
                    <a:pt x="3454" y="1"/>
                    <a:pt x="30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8311477" y="2774861"/>
              <a:ext cx="102648" cy="67756"/>
            </a:xfrm>
            <a:custGeom>
              <a:rect b="b" l="l" r="r" t="t"/>
              <a:pathLst>
                <a:path extrusionOk="0" h="1670" w="2530">
                  <a:moveTo>
                    <a:pt x="1579" y="0"/>
                  </a:moveTo>
                  <a:cubicBezTo>
                    <a:pt x="1126" y="0"/>
                    <a:pt x="679" y="163"/>
                    <a:pt x="679" y="163"/>
                  </a:cubicBezTo>
                  <a:cubicBezTo>
                    <a:pt x="679" y="163"/>
                    <a:pt x="1" y="163"/>
                    <a:pt x="251" y="889"/>
                  </a:cubicBezTo>
                  <a:cubicBezTo>
                    <a:pt x="393" y="1294"/>
                    <a:pt x="1110" y="1669"/>
                    <a:pt x="1702" y="1669"/>
                  </a:cubicBezTo>
                  <a:cubicBezTo>
                    <a:pt x="2152" y="1669"/>
                    <a:pt x="2530" y="1452"/>
                    <a:pt x="2525" y="865"/>
                  </a:cubicBezTo>
                  <a:cubicBezTo>
                    <a:pt x="2519" y="171"/>
                    <a:pt x="2045" y="0"/>
                    <a:pt x="1579"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8216780" y="2711689"/>
              <a:ext cx="135796" cy="169958"/>
            </a:xfrm>
            <a:custGeom>
              <a:rect b="b" l="l" r="r" t="t"/>
              <a:pathLst>
                <a:path extrusionOk="0" h="4189" w="3347">
                  <a:moveTo>
                    <a:pt x="1850" y="1"/>
                  </a:moveTo>
                  <a:cubicBezTo>
                    <a:pt x="1105" y="1"/>
                    <a:pt x="390" y="773"/>
                    <a:pt x="203" y="1839"/>
                  </a:cubicBezTo>
                  <a:cubicBezTo>
                    <a:pt x="1" y="2982"/>
                    <a:pt x="501" y="4029"/>
                    <a:pt x="1311" y="4172"/>
                  </a:cubicBezTo>
                  <a:cubicBezTo>
                    <a:pt x="1373" y="4183"/>
                    <a:pt x="1435" y="4189"/>
                    <a:pt x="1497" y="4189"/>
                  </a:cubicBezTo>
                  <a:cubicBezTo>
                    <a:pt x="2243" y="4189"/>
                    <a:pt x="2957" y="3417"/>
                    <a:pt x="3144" y="2351"/>
                  </a:cubicBezTo>
                  <a:cubicBezTo>
                    <a:pt x="3347" y="1208"/>
                    <a:pt x="2847" y="160"/>
                    <a:pt x="2037" y="17"/>
                  </a:cubicBezTo>
                  <a:cubicBezTo>
                    <a:pt x="1975" y="6"/>
                    <a:pt x="1912" y="1"/>
                    <a:pt x="18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8467032" y="1988241"/>
              <a:ext cx="116443" cy="159450"/>
            </a:xfrm>
            <a:custGeom>
              <a:rect b="b" l="l" r="r" t="t"/>
              <a:pathLst>
                <a:path extrusionOk="0" h="3930" w="2870">
                  <a:moveTo>
                    <a:pt x="1548" y="1"/>
                  </a:moveTo>
                  <a:lnTo>
                    <a:pt x="1548" y="1"/>
                  </a:lnTo>
                  <a:cubicBezTo>
                    <a:pt x="953" y="334"/>
                    <a:pt x="500" y="870"/>
                    <a:pt x="274" y="1525"/>
                  </a:cubicBezTo>
                  <a:cubicBezTo>
                    <a:pt x="0" y="2322"/>
                    <a:pt x="84" y="3203"/>
                    <a:pt x="524" y="3930"/>
                  </a:cubicBezTo>
                  <a:cubicBezTo>
                    <a:pt x="2286" y="3477"/>
                    <a:pt x="2870" y="1263"/>
                    <a:pt x="1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a:off x="8381992" y="1969578"/>
              <a:ext cx="147887" cy="179817"/>
            </a:xfrm>
            <a:custGeom>
              <a:rect b="b" l="l" r="r" t="t"/>
              <a:pathLst>
                <a:path extrusionOk="0" h="4432" w="3645">
                  <a:moveTo>
                    <a:pt x="2394" y="0"/>
                  </a:moveTo>
                  <a:cubicBezTo>
                    <a:pt x="1476" y="0"/>
                    <a:pt x="605" y="667"/>
                    <a:pt x="322" y="1675"/>
                  </a:cubicBezTo>
                  <a:cubicBezTo>
                    <a:pt x="1" y="2854"/>
                    <a:pt x="620" y="4068"/>
                    <a:pt x="1703" y="4366"/>
                  </a:cubicBezTo>
                  <a:cubicBezTo>
                    <a:pt x="1865" y="4411"/>
                    <a:pt x="2030" y="4432"/>
                    <a:pt x="2196" y="4432"/>
                  </a:cubicBezTo>
                  <a:cubicBezTo>
                    <a:pt x="2337" y="4432"/>
                    <a:pt x="2478" y="4417"/>
                    <a:pt x="2620" y="4390"/>
                  </a:cubicBezTo>
                  <a:cubicBezTo>
                    <a:pt x="2180" y="3663"/>
                    <a:pt x="2096" y="2782"/>
                    <a:pt x="2370" y="1985"/>
                  </a:cubicBezTo>
                  <a:cubicBezTo>
                    <a:pt x="2596" y="1330"/>
                    <a:pt x="3049" y="794"/>
                    <a:pt x="3644" y="461"/>
                  </a:cubicBezTo>
                  <a:cubicBezTo>
                    <a:pt x="3430" y="282"/>
                    <a:pt x="3180" y="139"/>
                    <a:pt x="2894" y="68"/>
                  </a:cubicBezTo>
                  <a:cubicBezTo>
                    <a:pt x="2728" y="22"/>
                    <a:pt x="2560" y="0"/>
                    <a:pt x="23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8202296" y="1938499"/>
              <a:ext cx="116484" cy="159450"/>
            </a:xfrm>
            <a:custGeom>
              <a:rect b="b" l="l" r="r" t="t"/>
              <a:pathLst>
                <a:path extrusionOk="0" h="3930" w="2871">
                  <a:moveTo>
                    <a:pt x="1560" y="0"/>
                  </a:moveTo>
                  <a:cubicBezTo>
                    <a:pt x="953" y="334"/>
                    <a:pt x="501" y="869"/>
                    <a:pt x="275" y="1512"/>
                  </a:cubicBezTo>
                  <a:cubicBezTo>
                    <a:pt x="1" y="2322"/>
                    <a:pt x="96" y="3191"/>
                    <a:pt x="525" y="3929"/>
                  </a:cubicBezTo>
                  <a:cubicBezTo>
                    <a:pt x="2287" y="3477"/>
                    <a:pt x="2870" y="1262"/>
                    <a:pt x="1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8117297" y="1919349"/>
              <a:ext cx="148333" cy="180142"/>
            </a:xfrm>
            <a:custGeom>
              <a:rect b="b" l="l" r="r" t="t"/>
              <a:pathLst>
                <a:path extrusionOk="0" h="4440" w="3656">
                  <a:moveTo>
                    <a:pt x="2406" y="1"/>
                  </a:moveTo>
                  <a:cubicBezTo>
                    <a:pt x="1482" y="1"/>
                    <a:pt x="616" y="675"/>
                    <a:pt x="334" y="1675"/>
                  </a:cubicBezTo>
                  <a:cubicBezTo>
                    <a:pt x="0" y="2865"/>
                    <a:pt x="619" y="4068"/>
                    <a:pt x="1715" y="4377"/>
                  </a:cubicBezTo>
                  <a:cubicBezTo>
                    <a:pt x="1884" y="4418"/>
                    <a:pt x="2057" y="4439"/>
                    <a:pt x="2229" y="4439"/>
                  </a:cubicBezTo>
                  <a:cubicBezTo>
                    <a:pt x="2360" y="4439"/>
                    <a:pt x="2491" y="4427"/>
                    <a:pt x="2620" y="4401"/>
                  </a:cubicBezTo>
                  <a:cubicBezTo>
                    <a:pt x="2191" y="3663"/>
                    <a:pt x="2096" y="2794"/>
                    <a:pt x="2370" y="1984"/>
                  </a:cubicBezTo>
                  <a:cubicBezTo>
                    <a:pt x="2596" y="1341"/>
                    <a:pt x="3048" y="806"/>
                    <a:pt x="3655" y="472"/>
                  </a:cubicBezTo>
                  <a:cubicBezTo>
                    <a:pt x="3441" y="282"/>
                    <a:pt x="3179" y="151"/>
                    <a:pt x="2905" y="67"/>
                  </a:cubicBezTo>
                  <a:cubicBezTo>
                    <a:pt x="2739" y="22"/>
                    <a:pt x="2572" y="1"/>
                    <a:pt x="24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grpSp>
        <p:nvGrpSpPr>
          <p:cNvPr id="465" name="Google Shape;465;p32"/>
          <p:cNvGrpSpPr/>
          <p:nvPr/>
        </p:nvGrpSpPr>
        <p:grpSpPr>
          <a:xfrm>
            <a:off x="1275104" y="154555"/>
            <a:ext cx="1785332" cy="1123048"/>
            <a:chOff x="2180925" y="540000"/>
            <a:chExt cx="4796700" cy="2370300"/>
          </a:xfrm>
        </p:grpSpPr>
        <p:sp>
          <p:nvSpPr>
            <p:cNvPr id="466" name="Google Shape;466;p32"/>
            <p:cNvSpPr/>
            <p:nvPr/>
          </p:nvSpPr>
          <p:spPr>
            <a:xfrm>
              <a:off x="2180925" y="540000"/>
              <a:ext cx="4796700" cy="2370300"/>
            </a:xfrm>
            <a:prstGeom prst="roundRect">
              <a:avLst>
                <a:gd fmla="val 11171" name="adj"/>
              </a:avLst>
            </a:prstGeom>
            <a:solidFill>
              <a:srgbClr val="784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2479450" y="819175"/>
              <a:ext cx="4198200" cy="1829700"/>
            </a:xfrm>
            <a:prstGeom prst="roundRect">
              <a:avLst>
                <a:gd fmla="val 6628" name="adj"/>
              </a:avLst>
            </a:prstGeom>
            <a:solidFill>
              <a:schemeClr val="accent5"/>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rot="-2509601">
              <a:off x="2306914" y="612850"/>
              <a:ext cx="103467" cy="211973"/>
            </a:xfrm>
            <a:prstGeom prst="ellipse">
              <a:avLst/>
            </a:prstGeom>
            <a:solidFill>
              <a:srgbClr val="955F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rot="2282138">
              <a:off x="6703648" y="602412"/>
              <a:ext cx="103221" cy="211468"/>
            </a:xfrm>
            <a:prstGeom prst="ellipse">
              <a:avLst/>
            </a:prstGeom>
            <a:solidFill>
              <a:srgbClr val="955F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2249000" y="800100"/>
              <a:ext cx="85800" cy="104700"/>
            </a:xfrm>
            <a:prstGeom prst="ellipse">
              <a:avLst/>
            </a:prstGeom>
            <a:solidFill>
              <a:srgbClr val="955F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2344250" y="2626350"/>
              <a:ext cx="85800" cy="104700"/>
            </a:xfrm>
            <a:prstGeom prst="ellipse">
              <a:avLst/>
            </a:prstGeom>
            <a:solidFill>
              <a:srgbClr val="955F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32"/>
          <p:cNvSpPr txBox="1"/>
          <p:nvPr>
            <p:ph type="title"/>
          </p:nvPr>
        </p:nvSpPr>
        <p:spPr>
          <a:xfrm>
            <a:off x="3344150" y="206975"/>
            <a:ext cx="4209600" cy="132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¿Qué es una derivada?</a:t>
            </a:r>
            <a:endParaRPr/>
          </a:p>
        </p:txBody>
      </p:sp>
      <p:sp>
        <p:nvSpPr>
          <p:cNvPr id="473" name="Google Shape;473;p32"/>
          <p:cNvSpPr txBox="1"/>
          <p:nvPr>
            <p:ph idx="2" type="title"/>
          </p:nvPr>
        </p:nvSpPr>
        <p:spPr>
          <a:xfrm>
            <a:off x="1516146" y="-98115"/>
            <a:ext cx="2004600" cy="16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t>01</a:t>
            </a:r>
            <a:endParaRPr sz="7200"/>
          </a:p>
        </p:txBody>
      </p:sp>
      <p:sp>
        <p:nvSpPr>
          <p:cNvPr id="474" name="Google Shape;474;p32"/>
          <p:cNvSpPr txBox="1"/>
          <p:nvPr>
            <p:ph idx="1" type="subTitle"/>
          </p:nvPr>
        </p:nvSpPr>
        <p:spPr>
          <a:xfrm>
            <a:off x="838550" y="1530275"/>
            <a:ext cx="7192800" cy="162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 cálculo diferencial y análisis matemático, la derivada de una función es la razón de cambio instantánea con la que varía el valor de dicha función matemática, según se modifique el valor de su variable independiente. Es decir, es el límite de la rapidez de cambio de la función en cierto intervalo, cuando el intervalo considerado para la variable independiente se torna cada vez más pequeño.</a:t>
            </a:r>
            <a:endParaRPr/>
          </a:p>
        </p:txBody>
      </p:sp>
      <p:sp>
        <p:nvSpPr>
          <p:cNvPr id="475" name="Google Shape;475;p32"/>
          <p:cNvSpPr txBox="1"/>
          <p:nvPr>
            <p:ph idx="2" type="title"/>
          </p:nvPr>
        </p:nvSpPr>
        <p:spPr>
          <a:xfrm>
            <a:off x="1275100" y="3158675"/>
            <a:ext cx="6715200" cy="6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solidFill>
                  <a:schemeClr val="accent5"/>
                </a:solidFill>
              </a:rPr>
              <a:t>Espera...qué????</a:t>
            </a:r>
            <a:endParaRPr sz="3100">
              <a:solidFill>
                <a:schemeClr val="accent5"/>
              </a:solidFill>
            </a:endParaRPr>
          </a:p>
        </p:txBody>
      </p:sp>
      <p:sp>
        <p:nvSpPr>
          <p:cNvPr id="476" name="Google Shape;476;p32"/>
          <p:cNvSpPr txBox="1"/>
          <p:nvPr>
            <p:ph idx="1" type="subTitle"/>
          </p:nvPr>
        </p:nvSpPr>
        <p:spPr>
          <a:xfrm>
            <a:off x="782650" y="3855274"/>
            <a:ext cx="7700100" cy="83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Las derivadas miden el límite de cambio cuando el intervalo tiende a 0.  Encuentran la velocidad en un punto específico de una función.</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3"/>
          <p:cNvSpPr txBox="1"/>
          <p:nvPr>
            <p:ph idx="1" type="subTitle"/>
          </p:nvPr>
        </p:nvSpPr>
        <p:spPr>
          <a:xfrm>
            <a:off x="4328475" y="672325"/>
            <a:ext cx="5184600" cy="49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¿Para qué sirven las derivadas?</a:t>
            </a:r>
            <a:endParaRPr/>
          </a:p>
        </p:txBody>
      </p:sp>
      <p:sp>
        <p:nvSpPr>
          <p:cNvPr id="482" name="Google Shape;482;p33"/>
          <p:cNvSpPr txBox="1"/>
          <p:nvPr>
            <p:ph idx="7" type="title"/>
          </p:nvPr>
        </p:nvSpPr>
        <p:spPr>
          <a:xfrm>
            <a:off x="2588475" y="1503600"/>
            <a:ext cx="5552100" cy="132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Las derivadas sirven para medir una magnitud respecto a otra</a:t>
            </a:r>
            <a:endParaRPr/>
          </a:p>
          <a:p>
            <a:pPr indent="-317500" lvl="0" marL="457200" rtl="0" algn="l">
              <a:spcBef>
                <a:spcPts val="0"/>
              </a:spcBef>
              <a:spcAft>
                <a:spcPts val="0"/>
              </a:spcAft>
              <a:buSzPts val="1400"/>
              <a:buChar char="●"/>
            </a:pPr>
            <a:r>
              <a:rPr lang="en"/>
              <a:t>MIden la velocidad a la que varía el valor de la función en dicho punto de la variable independiente X</a:t>
            </a:r>
            <a:endParaRPr/>
          </a:p>
          <a:p>
            <a:pPr indent="-317500" lvl="0" marL="457200" rtl="0" algn="l">
              <a:spcBef>
                <a:spcPts val="0"/>
              </a:spcBef>
              <a:spcAft>
                <a:spcPts val="0"/>
              </a:spcAft>
              <a:buSzPts val="1400"/>
              <a:buChar char="●"/>
            </a:pPr>
            <a:r>
              <a:rPr lang="en"/>
              <a:t>También sirven para obtener los puntos máximos, mínimos y de inflexión de una función</a:t>
            </a:r>
            <a:endParaRPr/>
          </a:p>
          <a:p>
            <a:pPr indent="-317500" lvl="0" marL="457200" rtl="0" algn="l">
              <a:spcBef>
                <a:spcPts val="0"/>
              </a:spcBef>
              <a:spcAft>
                <a:spcPts val="0"/>
              </a:spcAft>
              <a:buSzPts val="1400"/>
              <a:buChar char="●"/>
            </a:pPr>
            <a:r>
              <a:rPr lang="en"/>
              <a:t>Las derivadas nos dan información sobre la pendiente de la recta tangente a una curva y además nos </a:t>
            </a:r>
            <a:r>
              <a:rPr lang="en"/>
              <a:t>informan</a:t>
            </a:r>
            <a:r>
              <a:rPr lang="en"/>
              <a:t> de </a:t>
            </a:r>
            <a:r>
              <a:rPr lang="en"/>
              <a:t>cómo</a:t>
            </a:r>
            <a:r>
              <a:rPr lang="en"/>
              <a:t> cambia una cantidad con respecto a otra</a:t>
            </a:r>
            <a:endParaRPr/>
          </a:p>
          <a:p>
            <a:pPr indent="-317500" lvl="0" marL="457200" rtl="0" algn="l">
              <a:spcBef>
                <a:spcPts val="0"/>
              </a:spcBef>
              <a:spcAft>
                <a:spcPts val="0"/>
              </a:spcAft>
              <a:buSzPts val="1400"/>
              <a:buChar char="●"/>
            </a:pPr>
            <a:r>
              <a:rPr lang="en"/>
              <a:t>Cómo cambia </a:t>
            </a:r>
            <a:r>
              <a:rPr lang="en"/>
              <a:t>puntualmente</a:t>
            </a:r>
            <a:r>
              <a:rPr lang="en"/>
              <a:t> algo en relación a otro valor que también lo hace</a:t>
            </a:r>
            <a:endParaRPr/>
          </a:p>
        </p:txBody>
      </p:sp>
      <p:grpSp>
        <p:nvGrpSpPr>
          <p:cNvPr id="483" name="Google Shape;483;p33"/>
          <p:cNvGrpSpPr/>
          <p:nvPr/>
        </p:nvGrpSpPr>
        <p:grpSpPr>
          <a:xfrm>
            <a:off x="232500" y="1503594"/>
            <a:ext cx="1946171" cy="3165009"/>
            <a:chOff x="386200" y="894988"/>
            <a:chExt cx="1816475" cy="2954088"/>
          </a:xfrm>
        </p:grpSpPr>
        <p:sp>
          <p:nvSpPr>
            <p:cNvPr id="484" name="Google Shape;484;p33"/>
            <p:cNvSpPr/>
            <p:nvPr/>
          </p:nvSpPr>
          <p:spPr>
            <a:xfrm>
              <a:off x="1364750" y="3637175"/>
              <a:ext cx="186525" cy="211900"/>
            </a:xfrm>
            <a:custGeom>
              <a:rect b="b" l="l" r="r" t="t"/>
              <a:pathLst>
                <a:path extrusionOk="0" h="8476" w="7461">
                  <a:moveTo>
                    <a:pt x="2965" y="1"/>
                  </a:moveTo>
                  <a:lnTo>
                    <a:pt x="810" y="4263"/>
                  </a:lnTo>
                  <a:cubicBezTo>
                    <a:pt x="810" y="4263"/>
                    <a:pt x="0" y="7633"/>
                    <a:pt x="1881" y="8407"/>
                  </a:cubicBezTo>
                  <a:cubicBezTo>
                    <a:pt x="1992" y="8453"/>
                    <a:pt x="2110" y="8475"/>
                    <a:pt x="2233" y="8475"/>
                  </a:cubicBezTo>
                  <a:cubicBezTo>
                    <a:pt x="4183" y="8475"/>
                    <a:pt x="7460" y="2912"/>
                    <a:pt x="5679" y="1501"/>
                  </a:cubicBezTo>
                  <a:cubicBezTo>
                    <a:pt x="3786" y="1"/>
                    <a:pt x="2965" y="1"/>
                    <a:pt x="2965" y="1"/>
                  </a:cubicBezTo>
                  <a:close/>
                </a:path>
              </a:pathLst>
            </a:custGeom>
            <a:solidFill>
              <a:srgbClr val="36A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5" name="Google Shape;485;p33"/>
            <p:cNvGrpSpPr/>
            <p:nvPr/>
          </p:nvGrpSpPr>
          <p:grpSpPr>
            <a:xfrm>
              <a:off x="386200" y="894988"/>
              <a:ext cx="1816475" cy="2848788"/>
              <a:chOff x="386200" y="894988"/>
              <a:chExt cx="1816475" cy="2848788"/>
            </a:xfrm>
          </p:grpSpPr>
          <p:sp>
            <p:nvSpPr>
              <p:cNvPr id="486" name="Google Shape;486;p33"/>
              <p:cNvSpPr/>
              <p:nvPr/>
            </p:nvSpPr>
            <p:spPr>
              <a:xfrm>
                <a:off x="386200" y="3156050"/>
                <a:ext cx="213600" cy="167350"/>
              </a:xfrm>
              <a:custGeom>
                <a:rect b="b" l="l" r="r" t="t"/>
                <a:pathLst>
                  <a:path extrusionOk="0" h="6694" w="8544">
                    <a:moveTo>
                      <a:pt x="2643" y="1"/>
                    </a:moveTo>
                    <a:cubicBezTo>
                      <a:pt x="2315" y="1"/>
                      <a:pt x="1975" y="141"/>
                      <a:pt x="1637" y="494"/>
                    </a:cubicBezTo>
                    <a:cubicBezTo>
                      <a:pt x="0" y="2189"/>
                      <a:pt x="1715" y="6693"/>
                      <a:pt x="4927" y="6693"/>
                    </a:cubicBezTo>
                    <a:cubicBezTo>
                      <a:pt x="5009" y="6693"/>
                      <a:pt x="5091" y="6691"/>
                      <a:pt x="5174" y="6685"/>
                    </a:cubicBezTo>
                    <a:cubicBezTo>
                      <a:pt x="8543" y="6447"/>
                      <a:pt x="7686" y="2172"/>
                      <a:pt x="7686" y="2172"/>
                    </a:cubicBezTo>
                    <a:lnTo>
                      <a:pt x="5019" y="2172"/>
                    </a:lnTo>
                    <a:cubicBezTo>
                      <a:pt x="5019" y="2172"/>
                      <a:pt x="3929" y="1"/>
                      <a:pt x="2643" y="1"/>
                    </a:cubicBezTo>
                    <a:close/>
                  </a:path>
                </a:pathLst>
              </a:custGeom>
              <a:solidFill>
                <a:srgbClr val="36A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3"/>
              <p:cNvSpPr/>
              <p:nvPr/>
            </p:nvSpPr>
            <p:spPr>
              <a:xfrm>
                <a:off x="491425" y="2776375"/>
                <a:ext cx="997750" cy="967400"/>
              </a:xfrm>
              <a:custGeom>
                <a:rect b="b" l="l" r="r" t="t"/>
                <a:pathLst>
                  <a:path extrusionOk="0" h="38696" w="39910">
                    <a:moveTo>
                      <a:pt x="31826" y="0"/>
                    </a:moveTo>
                    <a:cubicBezTo>
                      <a:pt x="31826" y="0"/>
                      <a:pt x="10561" y="8430"/>
                      <a:pt x="965" y="16669"/>
                    </a:cubicBezTo>
                    <a:cubicBezTo>
                      <a:pt x="965" y="16669"/>
                      <a:pt x="0" y="19455"/>
                      <a:pt x="2358" y="21229"/>
                    </a:cubicBezTo>
                    <a:cubicBezTo>
                      <a:pt x="2358" y="21229"/>
                      <a:pt x="27412" y="13076"/>
                      <a:pt x="28888" y="13076"/>
                    </a:cubicBezTo>
                    <a:cubicBezTo>
                      <a:pt x="28931" y="13076"/>
                      <a:pt x="28954" y="13083"/>
                      <a:pt x="28956" y="13097"/>
                    </a:cubicBezTo>
                    <a:cubicBezTo>
                      <a:pt x="29016" y="13597"/>
                      <a:pt x="23860" y="22527"/>
                      <a:pt x="27194" y="30563"/>
                    </a:cubicBezTo>
                    <a:cubicBezTo>
                      <a:pt x="30516" y="38600"/>
                      <a:pt x="35743" y="38695"/>
                      <a:pt x="35743" y="38695"/>
                    </a:cubicBezTo>
                    <a:cubicBezTo>
                      <a:pt x="35743" y="38695"/>
                      <a:pt x="37922" y="37159"/>
                      <a:pt x="39291" y="34099"/>
                    </a:cubicBezTo>
                    <a:cubicBezTo>
                      <a:pt x="39291" y="34099"/>
                      <a:pt x="31969" y="27694"/>
                      <a:pt x="35159" y="20169"/>
                    </a:cubicBezTo>
                    <a:cubicBezTo>
                      <a:pt x="38338" y="12656"/>
                      <a:pt x="39910" y="11906"/>
                      <a:pt x="39910" y="11906"/>
                    </a:cubicBezTo>
                    <a:lnTo>
                      <a:pt x="31826" y="0"/>
                    </a:lnTo>
                    <a:close/>
                  </a:path>
                </a:pathLst>
              </a:custGeom>
              <a:solidFill>
                <a:srgbClr val="88D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3"/>
              <p:cNvSpPr/>
              <p:nvPr/>
            </p:nvSpPr>
            <p:spPr>
              <a:xfrm>
                <a:off x="1586712" y="1610482"/>
                <a:ext cx="592182" cy="341266"/>
              </a:xfrm>
              <a:custGeom>
                <a:rect b="b" l="l" r="r" t="t"/>
                <a:pathLst>
                  <a:path extrusionOk="0" h="13306" w="23087">
                    <a:moveTo>
                      <a:pt x="8097" y="1"/>
                    </a:moveTo>
                    <a:cubicBezTo>
                      <a:pt x="5678" y="1"/>
                      <a:pt x="3072" y="723"/>
                      <a:pt x="632" y="2396"/>
                    </a:cubicBezTo>
                    <a:cubicBezTo>
                      <a:pt x="1" y="5087"/>
                      <a:pt x="36" y="8802"/>
                      <a:pt x="4477" y="9897"/>
                    </a:cubicBezTo>
                    <a:cubicBezTo>
                      <a:pt x="6225" y="10328"/>
                      <a:pt x="7659" y="10492"/>
                      <a:pt x="8828" y="10492"/>
                    </a:cubicBezTo>
                    <a:cubicBezTo>
                      <a:pt x="12467" y="10492"/>
                      <a:pt x="13538" y="8909"/>
                      <a:pt x="13538" y="8909"/>
                    </a:cubicBezTo>
                    <a:cubicBezTo>
                      <a:pt x="13538" y="8909"/>
                      <a:pt x="14892" y="13305"/>
                      <a:pt x="18876" y="13305"/>
                    </a:cubicBezTo>
                    <a:cubicBezTo>
                      <a:pt x="18934" y="13305"/>
                      <a:pt x="18992" y="13304"/>
                      <a:pt x="19051" y="13302"/>
                    </a:cubicBezTo>
                    <a:cubicBezTo>
                      <a:pt x="20753" y="13243"/>
                      <a:pt x="22099" y="12017"/>
                      <a:pt x="23087" y="10600"/>
                    </a:cubicBezTo>
                    <a:cubicBezTo>
                      <a:pt x="21617" y="8140"/>
                      <a:pt x="18865" y="7923"/>
                      <a:pt x="17937" y="7923"/>
                    </a:cubicBezTo>
                    <a:cubicBezTo>
                      <a:pt x="17737" y="7923"/>
                      <a:pt x="17622" y="7933"/>
                      <a:pt x="17622" y="7933"/>
                    </a:cubicBezTo>
                    <a:cubicBezTo>
                      <a:pt x="17761" y="3435"/>
                      <a:pt x="13372" y="1"/>
                      <a:pt x="8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3"/>
              <p:cNvSpPr/>
              <p:nvPr/>
            </p:nvSpPr>
            <p:spPr>
              <a:xfrm>
                <a:off x="1157275" y="1667600"/>
                <a:ext cx="1045400" cy="970800"/>
              </a:xfrm>
              <a:custGeom>
                <a:rect b="b" l="l" r="r" t="t"/>
                <a:pathLst>
                  <a:path extrusionOk="0" h="38832" w="41816">
                    <a:moveTo>
                      <a:pt x="18146" y="0"/>
                    </a:moveTo>
                    <a:cubicBezTo>
                      <a:pt x="18050" y="72"/>
                      <a:pt x="17943" y="131"/>
                      <a:pt x="17848" y="203"/>
                    </a:cubicBezTo>
                    <a:cubicBezTo>
                      <a:pt x="10026" y="5834"/>
                      <a:pt x="6966" y="18729"/>
                      <a:pt x="6966" y="18729"/>
                    </a:cubicBezTo>
                    <a:cubicBezTo>
                      <a:pt x="6966" y="18729"/>
                      <a:pt x="5311" y="24730"/>
                      <a:pt x="3525" y="25182"/>
                    </a:cubicBezTo>
                    <a:cubicBezTo>
                      <a:pt x="1751" y="25634"/>
                      <a:pt x="1" y="28337"/>
                      <a:pt x="2929" y="30790"/>
                    </a:cubicBezTo>
                    <a:cubicBezTo>
                      <a:pt x="3996" y="31675"/>
                      <a:pt x="4916" y="31958"/>
                      <a:pt x="5655" y="31958"/>
                    </a:cubicBezTo>
                    <a:cubicBezTo>
                      <a:pt x="6952" y="31958"/>
                      <a:pt x="7692" y="31088"/>
                      <a:pt x="7692" y="31087"/>
                    </a:cubicBezTo>
                    <a:lnTo>
                      <a:pt x="7692" y="31087"/>
                    </a:lnTo>
                    <a:cubicBezTo>
                      <a:pt x="7692" y="31088"/>
                      <a:pt x="5859" y="33838"/>
                      <a:pt x="9109" y="36231"/>
                    </a:cubicBezTo>
                    <a:cubicBezTo>
                      <a:pt x="9947" y="36845"/>
                      <a:pt x="10723" y="37072"/>
                      <a:pt x="11413" y="37072"/>
                    </a:cubicBezTo>
                    <a:cubicBezTo>
                      <a:pt x="13402" y="37072"/>
                      <a:pt x="14681" y="35183"/>
                      <a:pt x="14681" y="35183"/>
                    </a:cubicBezTo>
                    <a:lnTo>
                      <a:pt x="14681" y="35183"/>
                    </a:lnTo>
                    <a:cubicBezTo>
                      <a:pt x="14681" y="35184"/>
                      <a:pt x="14574" y="37862"/>
                      <a:pt x="18539" y="38136"/>
                    </a:cubicBezTo>
                    <a:cubicBezTo>
                      <a:pt x="18795" y="38154"/>
                      <a:pt x="19039" y="38162"/>
                      <a:pt x="19269" y="38162"/>
                    </a:cubicBezTo>
                    <a:cubicBezTo>
                      <a:pt x="22591" y="38162"/>
                      <a:pt x="23206" y="36433"/>
                      <a:pt x="23206" y="36433"/>
                    </a:cubicBezTo>
                    <a:cubicBezTo>
                      <a:pt x="23206" y="36433"/>
                      <a:pt x="25404" y="38832"/>
                      <a:pt x="28698" y="38832"/>
                    </a:cubicBezTo>
                    <a:cubicBezTo>
                      <a:pt x="29168" y="38832"/>
                      <a:pt x="29660" y="38783"/>
                      <a:pt x="30171" y="38672"/>
                    </a:cubicBezTo>
                    <a:cubicBezTo>
                      <a:pt x="34255" y="37779"/>
                      <a:pt x="32886" y="33386"/>
                      <a:pt x="32886" y="33385"/>
                    </a:cubicBezTo>
                    <a:lnTo>
                      <a:pt x="32886" y="33385"/>
                    </a:lnTo>
                    <a:cubicBezTo>
                      <a:pt x="32886" y="33385"/>
                      <a:pt x="33709" y="33785"/>
                      <a:pt x="34761" y="33785"/>
                    </a:cubicBezTo>
                    <a:cubicBezTo>
                      <a:pt x="35953" y="33785"/>
                      <a:pt x="37439" y="33271"/>
                      <a:pt x="38351" y="31076"/>
                    </a:cubicBezTo>
                    <a:cubicBezTo>
                      <a:pt x="40065" y="26956"/>
                      <a:pt x="35612" y="24587"/>
                      <a:pt x="35612" y="24587"/>
                    </a:cubicBezTo>
                    <a:cubicBezTo>
                      <a:pt x="35612" y="24587"/>
                      <a:pt x="40041" y="23896"/>
                      <a:pt x="41399" y="14371"/>
                    </a:cubicBezTo>
                    <a:cubicBezTo>
                      <a:pt x="41815" y="11454"/>
                      <a:pt x="41399" y="9501"/>
                      <a:pt x="40601" y="8192"/>
                    </a:cubicBezTo>
                    <a:cubicBezTo>
                      <a:pt x="39601" y="9621"/>
                      <a:pt x="38255" y="10847"/>
                      <a:pt x="36553" y="10906"/>
                    </a:cubicBezTo>
                    <a:cubicBezTo>
                      <a:pt x="36494" y="10908"/>
                      <a:pt x="36436" y="10909"/>
                      <a:pt x="36378" y="10909"/>
                    </a:cubicBezTo>
                    <a:cubicBezTo>
                      <a:pt x="32394" y="10909"/>
                      <a:pt x="31052" y="6513"/>
                      <a:pt x="31052" y="6513"/>
                    </a:cubicBezTo>
                    <a:cubicBezTo>
                      <a:pt x="31052" y="6513"/>
                      <a:pt x="29981" y="8096"/>
                      <a:pt x="26336" y="8096"/>
                    </a:cubicBezTo>
                    <a:cubicBezTo>
                      <a:pt x="25166" y="8096"/>
                      <a:pt x="23730" y="7932"/>
                      <a:pt x="21979" y="7501"/>
                    </a:cubicBezTo>
                    <a:cubicBezTo>
                      <a:pt x="17538" y="6406"/>
                      <a:pt x="17515" y="2691"/>
                      <a:pt x="181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3"/>
              <p:cNvSpPr/>
              <p:nvPr/>
            </p:nvSpPr>
            <p:spPr>
              <a:xfrm>
                <a:off x="1642150" y="1667900"/>
                <a:ext cx="81000" cy="80975"/>
              </a:xfrm>
              <a:custGeom>
                <a:rect b="b" l="l" r="r" t="t"/>
                <a:pathLst>
                  <a:path extrusionOk="0" h="3239" w="3240">
                    <a:moveTo>
                      <a:pt x="1620" y="0"/>
                    </a:moveTo>
                    <a:cubicBezTo>
                      <a:pt x="727" y="0"/>
                      <a:pt x="1" y="727"/>
                      <a:pt x="1" y="1619"/>
                    </a:cubicBezTo>
                    <a:cubicBezTo>
                      <a:pt x="1" y="2512"/>
                      <a:pt x="727" y="3239"/>
                      <a:pt x="1620" y="3239"/>
                    </a:cubicBezTo>
                    <a:cubicBezTo>
                      <a:pt x="2513" y="3239"/>
                      <a:pt x="3239" y="2512"/>
                      <a:pt x="3239" y="1619"/>
                    </a:cubicBezTo>
                    <a:cubicBezTo>
                      <a:pt x="3239" y="727"/>
                      <a:pt x="2513" y="0"/>
                      <a:pt x="16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p:nvPr/>
            </p:nvSpPr>
            <p:spPr>
              <a:xfrm>
                <a:off x="1742575" y="1661425"/>
                <a:ext cx="218175" cy="69500"/>
              </a:xfrm>
              <a:custGeom>
                <a:rect b="b" l="l" r="r" t="t"/>
                <a:pathLst>
                  <a:path extrusionOk="0" h="2780" w="8727">
                    <a:moveTo>
                      <a:pt x="3843" y="1"/>
                    </a:moveTo>
                    <a:cubicBezTo>
                      <a:pt x="1759" y="1"/>
                      <a:pt x="0" y="879"/>
                      <a:pt x="246" y="1617"/>
                    </a:cubicBezTo>
                    <a:cubicBezTo>
                      <a:pt x="532" y="2479"/>
                      <a:pt x="2297" y="2779"/>
                      <a:pt x="4111" y="2779"/>
                    </a:cubicBezTo>
                    <a:cubicBezTo>
                      <a:pt x="6381" y="2779"/>
                      <a:pt x="8726" y="2309"/>
                      <a:pt x="8342" y="1878"/>
                    </a:cubicBezTo>
                    <a:cubicBezTo>
                      <a:pt x="7124" y="487"/>
                      <a:pt x="5393" y="1"/>
                      <a:pt x="38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1168875" y="1540800"/>
                <a:ext cx="104800" cy="120575"/>
              </a:xfrm>
              <a:custGeom>
                <a:rect b="b" l="l" r="r" t="t"/>
                <a:pathLst>
                  <a:path extrusionOk="0" h="4823" w="4192">
                    <a:moveTo>
                      <a:pt x="4192" y="0"/>
                    </a:moveTo>
                    <a:lnTo>
                      <a:pt x="930" y="1334"/>
                    </a:lnTo>
                    <a:lnTo>
                      <a:pt x="1" y="4132"/>
                    </a:lnTo>
                    <a:lnTo>
                      <a:pt x="3930" y="4822"/>
                    </a:lnTo>
                    <a:lnTo>
                      <a:pt x="4192" y="0"/>
                    </a:lnTo>
                    <a:close/>
                  </a:path>
                </a:pathLst>
              </a:custGeom>
              <a:solidFill>
                <a:srgbClr val="F3D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1009050" y="1629450"/>
                <a:ext cx="506325" cy="917750"/>
              </a:xfrm>
              <a:custGeom>
                <a:rect b="b" l="l" r="r" t="t"/>
                <a:pathLst>
                  <a:path extrusionOk="0" h="36710" w="20253">
                    <a:moveTo>
                      <a:pt x="9055" y="1"/>
                    </a:moveTo>
                    <a:cubicBezTo>
                      <a:pt x="8686" y="1"/>
                      <a:pt x="8288" y="32"/>
                      <a:pt x="7858" y="98"/>
                    </a:cubicBezTo>
                    <a:cubicBezTo>
                      <a:pt x="95" y="1264"/>
                      <a:pt x="0" y="5717"/>
                      <a:pt x="3501" y="18445"/>
                    </a:cubicBezTo>
                    <a:cubicBezTo>
                      <a:pt x="6989" y="31173"/>
                      <a:pt x="17836" y="36709"/>
                      <a:pt x="17836" y="36709"/>
                    </a:cubicBezTo>
                    <a:lnTo>
                      <a:pt x="20253" y="32316"/>
                    </a:lnTo>
                    <a:cubicBezTo>
                      <a:pt x="20253" y="32316"/>
                      <a:pt x="14526" y="26958"/>
                      <a:pt x="13800" y="17826"/>
                    </a:cubicBezTo>
                    <a:cubicBezTo>
                      <a:pt x="13113" y="9211"/>
                      <a:pt x="15349" y="1"/>
                      <a:pt x="90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
              <p:cNvSpPr/>
              <p:nvPr/>
            </p:nvSpPr>
            <p:spPr>
              <a:xfrm>
                <a:off x="1001075" y="894988"/>
                <a:ext cx="592200" cy="696750"/>
              </a:xfrm>
              <a:custGeom>
                <a:rect b="b" l="l" r="r" t="t"/>
                <a:pathLst>
                  <a:path extrusionOk="0" h="27870" w="23688">
                    <a:moveTo>
                      <a:pt x="14091" y="0"/>
                    </a:moveTo>
                    <a:cubicBezTo>
                      <a:pt x="8456" y="0"/>
                      <a:pt x="1" y="3081"/>
                      <a:pt x="351" y="6249"/>
                    </a:cubicBezTo>
                    <a:cubicBezTo>
                      <a:pt x="523" y="7796"/>
                      <a:pt x="1904" y="8290"/>
                      <a:pt x="3621" y="8290"/>
                    </a:cubicBezTo>
                    <a:cubicBezTo>
                      <a:pt x="6646" y="8290"/>
                      <a:pt x="10711" y="6759"/>
                      <a:pt x="11036" y="6759"/>
                    </a:cubicBezTo>
                    <a:cubicBezTo>
                      <a:pt x="11065" y="6759"/>
                      <a:pt x="11064" y="6771"/>
                      <a:pt x="11031" y="6797"/>
                    </a:cubicBezTo>
                    <a:cubicBezTo>
                      <a:pt x="3756" y="12476"/>
                      <a:pt x="7042" y="14465"/>
                      <a:pt x="8435" y="14941"/>
                    </a:cubicBezTo>
                    <a:cubicBezTo>
                      <a:pt x="8530" y="14974"/>
                      <a:pt x="8644" y="14989"/>
                      <a:pt x="8772" y="14989"/>
                    </a:cubicBezTo>
                    <a:cubicBezTo>
                      <a:pt x="9701" y="14989"/>
                      <a:pt x="11433" y="14225"/>
                      <a:pt x="12968" y="14225"/>
                    </a:cubicBezTo>
                    <a:cubicBezTo>
                      <a:pt x="14334" y="14225"/>
                      <a:pt x="15544" y="14831"/>
                      <a:pt x="15889" y="17120"/>
                    </a:cubicBezTo>
                    <a:cubicBezTo>
                      <a:pt x="16471" y="21022"/>
                      <a:pt x="12591" y="22244"/>
                      <a:pt x="9423" y="22244"/>
                    </a:cubicBezTo>
                    <a:cubicBezTo>
                      <a:pt x="7603" y="22244"/>
                      <a:pt x="6019" y="21841"/>
                      <a:pt x="5649" y="21311"/>
                    </a:cubicBezTo>
                    <a:cubicBezTo>
                      <a:pt x="5146" y="20591"/>
                      <a:pt x="4321" y="20173"/>
                      <a:pt x="3535" y="20173"/>
                    </a:cubicBezTo>
                    <a:cubicBezTo>
                      <a:pt x="2723" y="20173"/>
                      <a:pt x="1952" y="20621"/>
                      <a:pt x="1625" y="21644"/>
                    </a:cubicBezTo>
                    <a:cubicBezTo>
                      <a:pt x="288" y="25820"/>
                      <a:pt x="5485" y="27869"/>
                      <a:pt x="10193" y="27869"/>
                    </a:cubicBezTo>
                    <a:cubicBezTo>
                      <a:pt x="11942" y="27869"/>
                      <a:pt x="13623" y="27587"/>
                      <a:pt x="14877" y="27026"/>
                    </a:cubicBezTo>
                    <a:cubicBezTo>
                      <a:pt x="19508" y="24942"/>
                      <a:pt x="23687" y="19703"/>
                      <a:pt x="21890" y="14322"/>
                    </a:cubicBezTo>
                    <a:cubicBezTo>
                      <a:pt x="20080" y="8940"/>
                      <a:pt x="15782" y="8428"/>
                      <a:pt x="15710" y="8083"/>
                    </a:cubicBezTo>
                    <a:cubicBezTo>
                      <a:pt x="15639" y="7738"/>
                      <a:pt x="20437" y="6487"/>
                      <a:pt x="18865" y="1927"/>
                    </a:cubicBezTo>
                    <a:cubicBezTo>
                      <a:pt x="18398" y="564"/>
                      <a:pt x="16503" y="0"/>
                      <a:pt x="140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1165550" y="1399675"/>
                <a:ext cx="172125" cy="78375"/>
              </a:xfrm>
              <a:custGeom>
                <a:rect b="b" l="l" r="r" t="t"/>
                <a:pathLst>
                  <a:path extrusionOk="0" h="3135" w="6885">
                    <a:moveTo>
                      <a:pt x="3270" y="1"/>
                    </a:moveTo>
                    <a:cubicBezTo>
                      <a:pt x="1442" y="1"/>
                      <a:pt x="1" y="1030"/>
                      <a:pt x="146" y="2014"/>
                    </a:cubicBezTo>
                    <a:cubicBezTo>
                      <a:pt x="146" y="2014"/>
                      <a:pt x="62" y="2800"/>
                      <a:pt x="1122" y="2919"/>
                    </a:cubicBezTo>
                    <a:cubicBezTo>
                      <a:pt x="1167" y="2923"/>
                      <a:pt x="1210" y="2925"/>
                      <a:pt x="1252" y="2925"/>
                    </a:cubicBezTo>
                    <a:cubicBezTo>
                      <a:pt x="2200" y="2925"/>
                      <a:pt x="2277" y="1801"/>
                      <a:pt x="2277" y="1800"/>
                    </a:cubicBezTo>
                    <a:lnTo>
                      <a:pt x="2277" y="1800"/>
                    </a:lnTo>
                    <a:cubicBezTo>
                      <a:pt x="2277" y="1801"/>
                      <a:pt x="2206" y="3074"/>
                      <a:pt x="3325" y="3133"/>
                    </a:cubicBezTo>
                    <a:cubicBezTo>
                      <a:pt x="3348" y="3134"/>
                      <a:pt x="3371" y="3135"/>
                      <a:pt x="3393" y="3135"/>
                    </a:cubicBezTo>
                    <a:cubicBezTo>
                      <a:pt x="4141" y="3135"/>
                      <a:pt x="4326" y="2582"/>
                      <a:pt x="4371" y="2274"/>
                    </a:cubicBezTo>
                    <a:lnTo>
                      <a:pt x="4371" y="2274"/>
                    </a:lnTo>
                    <a:cubicBezTo>
                      <a:pt x="4377" y="2580"/>
                      <a:pt x="4506" y="3128"/>
                      <a:pt x="5355" y="3128"/>
                    </a:cubicBezTo>
                    <a:cubicBezTo>
                      <a:pt x="5409" y="3128"/>
                      <a:pt x="5467" y="3126"/>
                      <a:pt x="5527" y="3121"/>
                    </a:cubicBezTo>
                    <a:cubicBezTo>
                      <a:pt x="6885" y="3002"/>
                      <a:pt x="6313" y="454"/>
                      <a:pt x="4111" y="73"/>
                    </a:cubicBezTo>
                    <a:cubicBezTo>
                      <a:pt x="3824" y="24"/>
                      <a:pt x="3543" y="1"/>
                      <a:pt x="3270" y="1"/>
                    </a:cubicBezTo>
                    <a:close/>
                  </a:path>
                </a:pathLst>
              </a:custGeom>
              <a:solidFill>
                <a:srgbClr val="F3D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p:nvPr/>
            </p:nvSpPr>
            <p:spPr>
              <a:xfrm>
                <a:off x="1283950" y="2437025"/>
                <a:ext cx="442175" cy="541625"/>
              </a:xfrm>
              <a:custGeom>
                <a:rect b="b" l="l" r="r" t="t"/>
                <a:pathLst>
                  <a:path extrusionOk="0" h="21665" w="17687">
                    <a:moveTo>
                      <a:pt x="9245" y="1"/>
                    </a:moveTo>
                    <a:cubicBezTo>
                      <a:pt x="6554" y="1156"/>
                      <a:pt x="256" y="11395"/>
                      <a:pt x="125" y="13574"/>
                    </a:cubicBezTo>
                    <a:cubicBezTo>
                      <a:pt x="0" y="15641"/>
                      <a:pt x="3789" y="21665"/>
                      <a:pt x="9761" y="21665"/>
                    </a:cubicBezTo>
                    <a:cubicBezTo>
                      <a:pt x="10083" y="21665"/>
                      <a:pt x="10411" y="21647"/>
                      <a:pt x="10745" y="21611"/>
                    </a:cubicBezTo>
                    <a:cubicBezTo>
                      <a:pt x="17282" y="20884"/>
                      <a:pt x="17686" y="3180"/>
                      <a:pt x="17686" y="3180"/>
                    </a:cubicBezTo>
                    <a:cubicBezTo>
                      <a:pt x="16603" y="2346"/>
                      <a:pt x="14996" y="1537"/>
                      <a:pt x="14996" y="1537"/>
                    </a:cubicBezTo>
                    <a:cubicBezTo>
                      <a:pt x="14996" y="1537"/>
                      <a:pt x="13281" y="637"/>
                      <a:pt x="12361" y="637"/>
                    </a:cubicBezTo>
                    <a:cubicBezTo>
                      <a:pt x="12250" y="637"/>
                      <a:pt x="12150" y="650"/>
                      <a:pt x="12067" y="680"/>
                    </a:cubicBezTo>
                    <a:cubicBezTo>
                      <a:pt x="11969" y="714"/>
                      <a:pt x="11852" y="729"/>
                      <a:pt x="11721" y="729"/>
                    </a:cubicBezTo>
                    <a:cubicBezTo>
                      <a:pt x="10810" y="729"/>
                      <a:pt x="9245" y="1"/>
                      <a:pt x="9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868600" y="2634650"/>
                <a:ext cx="559275" cy="645775"/>
              </a:xfrm>
              <a:custGeom>
                <a:rect b="b" l="l" r="r" t="t"/>
                <a:pathLst>
                  <a:path extrusionOk="0" h="25831" w="22371">
                    <a:moveTo>
                      <a:pt x="12667" y="0"/>
                    </a:moveTo>
                    <a:cubicBezTo>
                      <a:pt x="7627" y="0"/>
                      <a:pt x="278" y="824"/>
                      <a:pt x="141" y="3812"/>
                    </a:cubicBezTo>
                    <a:cubicBezTo>
                      <a:pt x="0" y="6893"/>
                      <a:pt x="6161" y="7317"/>
                      <a:pt x="10290" y="7317"/>
                    </a:cubicBezTo>
                    <a:cubicBezTo>
                      <a:pt x="11044" y="7317"/>
                      <a:pt x="11730" y="7303"/>
                      <a:pt x="12298" y="7288"/>
                    </a:cubicBezTo>
                    <a:cubicBezTo>
                      <a:pt x="12298" y="7288"/>
                      <a:pt x="12299" y="7288"/>
                      <a:pt x="12299" y="7288"/>
                    </a:cubicBezTo>
                    <a:cubicBezTo>
                      <a:pt x="13060" y="7288"/>
                      <a:pt x="4813" y="23982"/>
                      <a:pt x="11309" y="25767"/>
                    </a:cubicBezTo>
                    <a:cubicBezTo>
                      <a:pt x="11465" y="25810"/>
                      <a:pt x="11616" y="25831"/>
                      <a:pt x="11762" y="25831"/>
                    </a:cubicBezTo>
                    <a:cubicBezTo>
                      <a:pt x="15451" y="25831"/>
                      <a:pt x="16227" y="12540"/>
                      <a:pt x="19239" y="7765"/>
                    </a:cubicBezTo>
                    <a:cubicBezTo>
                      <a:pt x="22370" y="2800"/>
                      <a:pt x="19918" y="466"/>
                      <a:pt x="15596" y="109"/>
                    </a:cubicBezTo>
                    <a:cubicBezTo>
                      <a:pt x="14806" y="41"/>
                      <a:pt x="13794" y="0"/>
                      <a:pt x="126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1267400" y="2705225"/>
                <a:ext cx="48850" cy="49125"/>
              </a:xfrm>
              <a:custGeom>
                <a:rect b="b" l="l" r="r" t="t"/>
                <a:pathLst>
                  <a:path extrusionOk="0" h="1965" w="1954">
                    <a:moveTo>
                      <a:pt x="977" y="0"/>
                    </a:moveTo>
                    <a:cubicBezTo>
                      <a:pt x="441" y="0"/>
                      <a:pt x="1" y="441"/>
                      <a:pt x="1" y="977"/>
                    </a:cubicBezTo>
                    <a:cubicBezTo>
                      <a:pt x="1" y="1524"/>
                      <a:pt x="441" y="1965"/>
                      <a:pt x="977" y="1965"/>
                    </a:cubicBezTo>
                    <a:cubicBezTo>
                      <a:pt x="1525" y="1965"/>
                      <a:pt x="1953" y="1524"/>
                      <a:pt x="1953" y="977"/>
                    </a:cubicBezTo>
                    <a:cubicBezTo>
                      <a:pt x="1953" y="441"/>
                      <a:pt x="1525" y="0"/>
                      <a:pt x="977"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
              <p:cNvSpPr/>
              <p:nvPr/>
            </p:nvSpPr>
            <p:spPr>
              <a:xfrm>
                <a:off x="1156975" y="2908300"/>
                <a:ext cx="246200" cy="195500"/>
              </a:xfrm>
              <a:custGeom>
                <a:rect b="b" l="l" r="r" t="t"/>
                <a:pathLst>
                  <a:path extrusionOk="0" h="7820" w="9848">
                    <a:moveTo>
                      <a:pt x="4259" y="1"/>
                    </a:moveTo>
                    <a:cubicBezTo>
                      <a:pt x="4193" y="1"/>
                      <a:pt x="4127" y="7"/>
                      <a:pt x="4061" y="21"/>
                    </a:cubicBezTo>
                    <a:cubicBezTo>
                      <a:pt x="2596" y="319"/>
                      <a:pt x="5180" y="2641"/>
                      <a:pt x="4977" y="2772"/>
                    </a:cubicBezTo>
                    <a:cubicBezTo>
                      <a:pt x="4971" y="2776"/>
                      <a:pt x="4961" y="2779"/>
                      <a:pt x="4950" y="2779"/>
                    </a:cubicBezTo>
                    <a:cubicBezTo>
                      <a:pt x="4680" y="2779"/>
                      <a:pt x="3099" y="1628"/>
                      <a:pt x="1993" y="1628"/>
                    </a:cubicBezTo>
                    <a:cubicBezTo>
                      <a:pt x="1658" y="1628"/>
                      <a:pt x="1366" y="1734"/>
                      <a:pt x="1167" y="2010"/>
                    </a:cubicBezTo>
                    <a:cubicBezTo>
                      <a:pt x="286" y="3248"/>
                      <a:pt x="4061" y="3557"/>
                      <a:pt x="3787" y="4034"/>
                    </a:cubicBezTo>
                    <a:cubicBezTo>
                      <a:pt x="3744" y="4108"/>
                      <a:pt x="3651" y="4137"/>
                      <a:pt x="3522" y="4137"/>
                    </a:cubicBezTo>
                    <a:cubicBezTo>
                      <a:pt x="3081" y="4137"/>
                      <a:pt x="2226" y="3801"/>
                      <a:pt x="1555" y="3801"/>
                    </a:cubicBezTo>
                    <a:cubicBezTo>
                      <a:pt x="1166" y="3801"/>
                      <a:pt x="839" y="3914"/>
                      <a:pt x="691" y="4272"/>
                    </a:cubicBezTo>
                    <a:cubicBezTo>
                      <a:pt x="215" y="5427"/>
                      <a:pt x="3656" y="5534"/>
                      <a:pt x="3620" y="5843"/>
                    </a:cubicBezTo>
                    <a:cubicBezTo>
                      <a:pt x="3584" y="6141"/>
                      <a:pt x="1" y="5498"/>
                      <a:pt x="644" y="7367"/>
                    </a:cubicBezTo>
                    <a:cubicBezTo>
                      <a:pt x="747" y="7674"/>
                      <a:pt x="1352" y="7819"/>
                      <a:pt x="2135" y="7819"/>
                    </a:cubicBezTo>
                    <a:cubicBezTo>
                      <a:pt x="3694" y="7819"/>
                      <a:pt x="5958" y="7243"/>
                      <a:pt x="6370" y="6213"/>
                    </a:cubicBezTo>
                    <a:cubicBezTo>
                      <a:pt x="6399" y="6143"/>
                      <a:pt x="6525" y="6116"/>
                      <a:pt x="6709" y="6116"/>
                    </a:cubicBezTo>
                    <a:cubicBezTo>
                      <a:pt x="7443" y="6116"/>
                      <a:pt x="9097" y="6558"/>
                      <a:pt x="9097" y="6558"/>
                    </a:cubicBezTo>
                    <a:lnTo>
                      <a:pt x="9847" y="4034"/>
                    </a:lnTo>
                    <a:lnTo>
                      <a:pt x="9847" y="4034"/>
                    </a:lnTo>
                    <a:cubicBezTo>
                      <a:pt x="9847" y="4034"/>
                      <a:pt x="9811" y="4034"/>
                      <a:pt x="9746" y="4034"/>
                    </a:cubicBezTo>
                    <a:cubicBezTo>
                      <a:pt x="9253" y="4034"/>
                      <a:pt x="7114" y="4006"/>
                      <a:pt x="7061" y="3522"/>
                    </a:cubicBezTo>
                    <a:cubicBezTo>
                      <a:pt x="6993" y="2999"/>
                      <a:pt x="5654" y="1"/>
                      <a:pt x="4259" y="1"/>
                    </a:cubicBezTo>
                    <a:close/>
                  </a:path>
                </a:pathLst>
              </a:custGeom>
              <a:solidFill>
                <a:srgbClr val="F3D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3"/>
              <p:cNvSpPr/>
              <p:nvPr/>
            </p:nvSpPr>
            <p:spPr>
              <a:xfrm>
                <a:off x="1339450" y="2516500"/>
                <a:ext cx="520025" cy="693975"/>
              </a:xfrm>
              <a:custGeom>
                <a:rect b="b" l="l" r="r" t="t"/>
                <a:pathLst>
                  <a:path extrusionOk="0" h="27759" w="20801">
                    <a:moveTo>
                      <a:pt x="15478" y="1"/>
                    </a:moveTo>
                    <a:cubicBezTo>
                      <a:pt x="15478" y="1"/>
                      <a:pt x="14526" y="11848"/>
                      <a:pt x="11478" y="14443"/>
                    </a:cubicBezTo>
                    <a:cubicBezTo>
                      <a:pt x="8442" y="17027"/>
                      <a:pt x="4429" y="15622"/>
                      <a:pt x="3108" y="16396"/>
                    </a:cubicBezTo>
                    <a:cubicBezTo>
                      <a:pt x="1774" y="17170"/>
                      <a:pt x="0" y="23790"/>
                      <a:pt x="2512" y="26838"/>
                    </a:cubicBezTo>
                    <a:cubicBezTo>
                      <a:pt x="3027" y="27462"/>
                      <a:pt x="3893" y="27759"/>
                      <a:pt x="4965" y="27759"/>
                    </a:cubicBezTo>
                    <a:cubicBezTo>
                      <a:pt x="9102" y="27759"/>
                      <a:pt x="16314" y="23345"/>
                      <a:pt x="18300" y="16348"/>
                    </a:cubicBezTo>
                    <a:cubicBezTo>
                      <a:pt x="20800" y="7549"/>
                      <a:pt x="19479" y="2954"/>
                      <a:pt x="15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1305200" y="933575"/>
                <a:ext cx="41100" cy="41100"/>
              </a:xfrm>
              <a:custGeom>
                <a:rect b="b" l="l" r="r" t="t"/>
                <a:pathLst>
                  <a:path extrusionOk="0" h="1644" w="1644">
                    <a:moveTo>
                      <a:pt x="822" y="1"/>
                    </a:moveTo>
                    <a:cubicBezTo>
                      <a:pt x="370" y="1"/>
                      <a:pt x="1" y="370"/>
                      <a:pt x="1" y="822"/>
                    </a:cubicBezTo>
                    <a:cubicBezTo>
                      <a:pt x="1" y="1275"/>
                      <a:pt x="370" y="1644"/>
                      <a:pt x="822" y="1644"/>
                    </a:cubicBezTo>
                    <a:cubicBezTo>
                      <a:pt x="1275" y="1644"/>
                      <a:pt x="1644" y="1275"/>
                      <a:pt x="1644" y="822"/>
                    </a:cubicBezTo>
                    <a:cubicBezTo>
                      <a:pt x="1644" y="370"/>
                      <a:pt x="1275" y="1"/>
                      <a:pt x="8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1042975" y="951675"/>
                <a:ext cx="231000" cy="88600"/>
              </a:xfrm>
              <a:custGeom>
                <a:rect b="b" l="l" r="r" t="t"/>
                <a:pathLst>
                  <a:path extrusionOk="0" h="3544" w="9240">
                    <a:moveTo>
                      <a:pt x="7451" y="1"/>
                    </a:moveTo>
                    <a:cubicBezTo>
                      <a:pt x="6376" y="1"/>
                      <a:pt x="4968" y="303"/>
                      <a:pt x="3763" y="741"/>
                    </a:cubicBezTo>
                    <a:cubicBezTo>
                      <a:pt x="1489" y="1551"/>
                      <a:pt x="1" y="2432"/>
                      <a:pt x="441" y="3241"/>
                    </a:cubicBezTo>
                    <a:cubicBezTo>
                      <a:pt x="559" y="3455"/>
                      <a:pt x="722" y="3543"/>
                      <a:pt x="926" y="3543"/>
                    </a:cubicBezTo>
                    <a:cubicBezTo>
                      <a:pt x="1786" y="3543"/>
                      <a:pt x="3374" y="1972"/>
                      <a:pt x="5406" y="1741"/>
                    </a:cubicBezTo>
                    <a:cubicBezTo>
                      <a:pt x="7251" y="1527"/>
                      <a:pt x="9240" y="1610"/>
                      <a:pt x="9156" y="812"/>
                    </a:cubicBezTo>
                    <a:cubicBezTo>
                      <a:pt x="9084" y="234"/>
                      <a:pt x="8395" y="1"/>
                      <a:pt x="74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3"/>
              <p:cNvSpPr/>
              <p:nvPr/>
            </p:nvSpPr>
            <p:spPr>
              <a:xfrm>
                <a:off x="945950" y="2688075"/>
                <a:ext cx="283975" cy="49800"/>
              </a:xfrm>
              <a:custGeom>
                <a:rect b="b" l="l" r="r" t="t"/>
                <a:pathLst>
                  <a:path extrusionOk="0" h="1992" w="11359">
                    <a:moveTo>
                      <a:pt x="5435" y="0"/>
                    </a:moveTo>
                    <a:cubicBezTo>
                      <a:pt x="2197" y="0"/>
                      <a:pt x="45" y="432"/>
                      <a:pt x="12" y="1163"/>
                    </a:cubicBezTo>
                    <a:cubicBezTo>
                      <a:pt x="0" y="1663"/>
                      <a:pt x="381" y="1889"/>
                      <a:pt x="4977" y="1972"/>
                    </a:cubicBezTo>
                    <a:cubicBezTo>
                      <a:pt x="5656" y="1985"/>
                      <a:pt x="6273" y="1991"/>
                      <a:pt x="6833" y="1991"/>
                    </a:cubicBezTo>
                    <a:cubicBezTo>
                      <a:pt x="10061" y="1991"/>
                      <a:pt x="11359" y="1772"/>
                      <a:pt x="11359" y="1163"/>
                    </a:cubicBezTo>
                    <a:cubicBezTo>
                      <a:pt x="11359" y="436"/>
                      <a:pt x="9858" y="91"/>
                      <a:pt x="6191" y="8"/>
                    </a:cubicBezTo>
                    <a:cubicBezTo>
                      <a:pt x="5933" y="3"/>
                      <a:pt x="5681" y="0"/>
                      <a:pt x="5435" y="0"/>
                    </a:cubicBezTo>
                    <a:close/>
                  </a:path>
                </a:pathLst>
              </a:custGeom>
              <a:solidFill>
                <a:srgbClr val="582F4E">
                  <a:alpha val="5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3"/>
              <p:cNvSpPr/>
              <p:nvPr/>
            </p:nvSpPr>
            <p:spPr>
              <a:xfrm>
                <a:off x="1571625" y="2393575"/>
                <a:ext cx="121750" cy="102125"/>
              </a:xfrm>
              <a:custGeom>
                <a:rect b="b" l="l" r="r" t="t"/>
                <a:pathLst>
                  <a:path extrusionOk="0" h="4085" w="4870">
                    <a:moveTo>
                      <a:pt x="4870" y="1"/>
                    </a:moveTo>
                    <a:lnTo>
                      <a:pt x="762" y="584"/>
                    </a:lnTo>
                    <a:lnTo>
                      <a:pt x="0" y="2763"/>
                    </a:lnTo>
                    <a:cubicBezTo>
                      <a:pt x="0" y="2763"/>
                      <a:pt x="455" y="4085"/>
                      <a:pt x="1658" y="4085"/>
                    </a:cubicBezTo>
                    <a:cubicBezTo>
                      <a:pt x="2141" y="4085"/>
                      <a:pt x="2745" y="3872"/>
                      <a:pt x="3489" y="3275"/>
                    </a:cubicBezTo>
                    <a:lnTo>
                      <a:pt x="4870" y="1"/>
                    </a:lnTo>
                    <a:close/>
                  </a:path>
                </a:pathLst>
              </a:custGeom>
              <a:solidFill>
                <a:srgbClr val="EC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1833075" y="2160500"/>
                <a:ext cx="159625" cy="169625"/>
              </a:xfrm>
              <a:custGeom>
                <a:rect b="b" l="l" r="r" t="t"/>
                <a:pathLst>
                  <a:path extrusionOk="0" h="6785" w="6385">
                    <a:moveTo>
                      <a:pt x="2746" y="1"/>
                    </a:moveTo>
                    <a:cubicBezTo>
                      <a:pt x="2730" y="1"/>
                      <a:pt x="2722" y="1"/>
                      <a:pt x="2722" y="1"/>
                    </a:cubicBezTo>
                    <a:cubicBezTo>
                      <a:pt x="2722" y="1"/>
                      <a:pt x="674" y="2418"/>
                      <a:pt x="210" y="4990"/>
                    </a:cubicBezTo>
                    <a:cubicBezTo>
                      <a:pt x="0" y="6146"/>
                      <a:pt x="1102" y="6784"/>
                      <a:pt x="2405" y="6784"/>
                    </a:cubicBezTo>
                    <a:cubicBezTo>
                      <a:pt x="3987" y="6784"/>
                      <a:pt x="5867" y="5842"/>
                      <a:pt x="6056" y="3740"/>
                    </a:cubicBezTo>
                    <a:cubicBezTo>
                      <a:pt x="6385" y="87"/>
                      <a:pt x="3062" y="1"/>
                      <a:pt x="2746" y="1"/>
                    </a:cubicBezTo>
                    <a:close/>
                  </a:path>
                </a:pathLst>
              </a:custGeom>
              <a:solidFill>
                <a:srgbClr val="EC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1340025" y="1837550"/>
                <a:ext cx="561125" cy="581475"/>
              </a:xfrm>
              <a:custGeom>
                <a:rect b="b" l="l" r="r" t="t"/>
                <a:pathLst>
                  <a:path extrusionOk="0" h="23259" w="22445">
                    <a:moveTo>
                      <a:pt x="7823" y="1"/>
                    </a:moveTo>
                    <a:lnTo>
                      <a:pt x="7823" y="1"/>
                    </a:lnTo>
                    <a:cubicBezTo>
                      <a:pt x="2644" y="10502"/>
                      <a:pt x="1" y="17812"/>
                      <a:pt x="8931" y="22349"/>
                    </a:cubicBezTo>
                    <a:cubicBezTo>
                      <a:pt x="10182" y="22985"/>
                      <a:pt x="11347" y="23259"/>
                      <a:pt x="12427" y="23259"/>
                    </a:cubicBezTo>
                    <a:cubicBezTo>
                      <a:pt x="19062" y="23259"/>
                      <a:pt x="22444" y="12919"/>
                      <a:pt x="22444" y="12919"/>
                    </a:cubicBezTo>
                    <a:cubicBezTo>
                      <a:pt x="20801" y="11657"/>
                      <a:pt x="21873" y="4716"/>
                      <a:pt x="21873" y="4716"/>
                    </a:cubicBezTo>
                    <a:lnTo>
                      <a:pt x="21873" y="4716"/>
                    </a:lnTo>
                    <a:cubicBezTo>
                      <a:pt x="21873" y="4716"/>
                      <a:pt x="21110" y="5300"/>
                      <a:pt x="18075" y="5300"/>
                    </a:cubicBezTo>
                    <a:cubicBezTo>
                      <a:pt x="17187" y="5300"/>
                      <a:pt x="16104" y="5250"/>
                      <a:pt x="14789" y="5120"/>
                    </a:cubicBezTo>
                    <a:cubicBezTo>
                      <a:pt x="8979" y="4561"/>
                      <a:pt x="7823" y="1"/>
                      <a:pt x="7823" y="1"/>
                    </a:cubicBezTo>
                    <a:close/>
                  </a:path>
                </a:pathLst>
              </a:custGeom>
              <a:solidFill>
                <a:srgbClr val="F3D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1737400" y="2097875"/>
                <a:ext cx="104200" cy="118325"/>
              </a:xfrm>
              <a:custGeom>
                <a:rect b="b" l="l" r="r" t="t"/>
                <a:pathLst>
                  <a:path extrusionOk="0" h="4733" w="4168">
                    <a:moveTo>
                      <a:pt x="3618" y="0"/>
                    </a:moveTo>
                    <a:cubicBezTo>
                      <a:pt x="2662" y="0"/>
                      <a:pt x="1744" y="412"/>
                      <a:pt x="1108" y="1137"/>
                    </a:cubicBezTo>
                    <a:cubicBezTo>
                      <a:pt x="287" y="2066"/>
                      <a:pt x="37" y="3363"/>
                      <a:pt x="1" y="4435"/>
                    </a:cubicBezTo>
                    <a:cubicBezTo>
                      <a:pt x="108" y="4494"/>
                      <a:pt x="227" y="4554"/>
                      <a:pt x="346" y="4602"/>
                    </a:cubicBezTo>
                    <a:cubicBezTo>
                      <a:pt x="589" y="4690"/>
                      <a:pt x="839" y="4733"/>
                      <a:pt x="1091" y="4733"/>
                    </a:cubicBezTo>
                    <a:cubicBezTo>
                      <a:pt x="2219" y="4733"/>
                      <a:pt x="3360" y="3878"/>
                      <a:pt x="3847" y="2554"/>
                    </a:cubicBezTo>
                    <a:cubicBezTo>
                      <a:pt x="4168" y="1732"/>
                      <a:pt x="4156" y="815"/>
                      <a:pt x="3811" y="6"/>
                    </a:cubicBezTo>
                    <a:cubicBezTo>
                      <a:pt x="3746" y="2"/>
                      <a:pt x="3682" y="0"/>
                      <a:pt x="3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1699000" y="2062875"/>
                <a:ext cx="133675" cy="145875"/>
              </a:xfrm>
              <a:custGeom>
                <a:rect b="b" l="l" r="r" t="t"/>
                <a:pathLst>
                  <a:path extrusionOk="0" h="5835" w="5347">
                    <a:moveTo>
                      <a:pt x="3293" y="1"/>
                    </a:moveTo>
                    <a:cubicBezTo>
                      <a:pt x="2164" y="1"/>
                      <a:pt x="1024" y="855"/>
                      <a:pt x="537" y="2180"/>
                    </a:cubicBezTo>
                    <a:cubicBezTo>
                      <a:pt x="1" y="3644"/>
                      <a:pt x="453" y="5192"/>
                      <a:pt x="1537" y="5835"/>
                    </a:cubicBezTo>
                    <a:cubicBezTo>
                      <a:pt x="1573" y="4763"/>
                      <a:pt x="1811" y="3466"/>
                      <a:pt x="2644" y="2537"/>
                    </a:cubicBezTo>
                    <a:cubicBezTo>
                      <a:pt x="3280" y="1812"/>
                      <a:pt x="4198" y="1400"/>
                      <a:pt x="5154" y="1400"/>
                    </a:cubicBezTo>
                    <a:cubicBezTo>
                      <a:pt x="5218" y="1400"/>
                      <a:pt x="5282" y="1402"/>
                      <a:pt x="5347" y="1406"/>
                    </a:cubicBezTo>
                    <a:cubicBezTo>
                      <a:pt x="5097" y="822"/>
                      <a:pt x="4632" y="358"/>
                      <a:pt x="4037" y="132"/>
                    </a:cubicBezTo>
                    <a:cubicBezTo>
                      <a:pt x="3794" y="43"/>
                      <a:pt x="3544" y="1"/>
                      <a:pt x="32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1466550" y="2049100"/>
                <a:ext cx="121750" cy="82275"/>
              </a:xfrm>
              <a:custGeom>
                <a:rect b="b" l="l" r="r" t="t"/>
                <a:pathLst>
                  <a:path extrusionOk="0" h="3291" w="4870">
                    <a:moveTo>
                      <a:pt x="1927" y="0"/>
                    </a:moveTo>
                    <a:cubicBezTo>
                      <a:pt x="774" y="0"/>
                      <a:pt x="0" y="885"/>
                      <a:pt x="0" y="885"/>
                    </a:cubicBezTo>
                    <a:cubicBezTo>
                      <a:pt x="0" y="885"/>
                      <a:pt x="526" y="716"/>
                      <a:pt x="1220" y="716"/>
                    </a:cubicBezTo>
                    <a:cubicBezTo>
                      <a:pt x="1749" y="716"/>
                      <a:pt x="2375" y="814"/>
                      <a:pt x="2941" y="1159"/>
                    </a:cubicBezTo>
                    <a:cubicBezTo>
                      <a:pt x="3715" y="1600"/>
                      <a:pt x="4203" y="2409"/>
                      <a:pt x="4239" y="3290"/>
                    </a:cubicBezTo>
                    <a:cubicBezTo>
                      <a:pt x="4239" y="3290"/>
                      <a:pt x="4870" y="1278"/>
                      <a:pt x="3108" y="314"/>
                    </a:cubicBezTo>
                    <a:cubicBezTo>
                      <a:pt x="2685" y="87"/>
                      <a:pt x="2288" y="0"/>
                      <a:pt x="19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1521000" y="2146225"/>
                <a:ext cx="60150" cy="28900"/>
              </a:xfrm>
              <a:custGeom>
                <a:rect b="b" l="l" r="r" t="t"/>
                <a:pathLst>
                  <a:path extrusionOk="0" h="1156" w="2406">
                    <a:moveTo>
                      <a:pt x="1287" y="1"/>
                    </a:moveTo>
                    <a:cubicBezTo>
                      <a:pt x="299" y="1"/>
                      <a:pt x="1" y="1060"/>
                      <a:pt x="1" y="1060"/>
                    </a:cubicBezTo>
                    <a:cubicBezTo>
                      <a:pt x="338" y="802"/>
                      <a:pt x="741" y="673"/>
                      <a:pt x="1144" y="673"/>
                    </a:cubicBezTo>
                    <a:cubicBezTo>
                      <a:pt x="1596" y="673"/>
                      <a:pt x="2047" y="835"/>
                      <a:pt x="2406" y="1155"/>
                    </a:cubicBezTo>
                    <a:cubicBezTo>
                      <a:pt x="2406" y="1155"/>
                      <a:pt x="2287" y="1"/>
                      <a:pt x="1287" y="1"/>
                    </a:cubicBezTo>
                    <a:close/>
                  </a:path>
                </a:pathLst>
              </a:custGeom>
              <a:solidFill>
                <a:srgbClr val="ECB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1585600" y="2291275"/>
                <a:ext cx="113425" cy="52375"/>
              </a:xfrm>
              <a:custGeom>
                <a:rect b="b" l="l" r="r" t="t"/>
                <a:pathLst>
                  <a:path extrusionOk="0" h="2095" w="4537">
                    <a:moveTo>
                      <a:pt x="2781" y="0"/>
                    </a:moveTo>
                    <a:cubicBezTo>
                      <a:pt x="2540" y="0"/>
                      <a:pt x="2298" y="27"/>
                      <a:pt x="2060" y="80"/>
                    </a:cubicBezTo>
                    <a:cubicBezTo>
                      <a:pt x="1156" y="295"/>
                      <a:pt x="394" y="926"/>
                      <a:pt x="1" y="1771"/>
                    </a:cubicBezTo>
                    <a:cubicBezTo>
                      <a:pt x="506" y="1996"/>
                      <a:pt x="1060" y="2095"/>
                      <a:pt x="1604" y="2095"/>
                    </a:cubicBezTo>
                    <a:cubicBezTo>
                      <a:pt x="3046" y="2095"/>
                      <a:pt x="4407" y="1396"/>
                      <a:pt x="4537" y="497"/>
                    </a:cubicBezTo>
                    <a:cubicBezTo>
                      <a:pt x="4006" y="172"/>
                      <a:pt x="3396" y="0"/>
                      <a:pt x="2781" y="0"/>
                    </a:cubicBezTo>
                    <a:close/>
                  </a:path>
                </a:pathLst>
              </a:custGeom>
              <a:solidFill>
                <a:srgbClr val="EE4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1536950" y="2249050"/>
                <a:ext cx="162375" cy="86500"/>
              </a:xfrm>
              <a:custGeom>
                <a:rect b="b" l="l" r="r" t="t"/>
                <a:pathLst>
                  <a:path extrusionOk="0" h="3460" w="6495">
                    <a:moveTo>
                      <a:pt x="1492" y="1"/>
                    </a:moveTo>
                    <a:cubicBezTo>
                      <a:pt x="343" y="1"/>
                      <a:pt x="0" y="1040"/>
                      <a:pt x="315" y="1781"/>
                    </a:cubicBezTo>
                    <a:cubicBezTo>
                      <a:pt x="613" y="2543"/>
                      <a:pt x="1197" y="3138"/>
                      <a:pt x="1947" y="3460"/>
                    </a:cubicBezTo>
                    <a:cubicBezTo>
                      <a:pt x="2340" y="2615"/>
                      <a:pt x="3102" y="1984"/>
                      <a:pt x="4006" y="1769"/>
                    </a:cubicBezTo>
                    <a:cubicBezTo>
                      <a:pt x="4244" y="1716"/>
                      <a:pt x="4486" y="1689"/>
                      <a:pt x="4726" y="1689"/>
                    </a:cubicBezTo>
                    <a:cubicBezTo>
                      <a:pt x="5341" y="1689"/>
                      <a:pt x="5949" y="1861"/>
                      <a:pt x="6471" y="2186"/>
                    </a:cubicBezTo>
                    <a:cubicBezTo>
                      <a:pt x="6495" y="2103"/>
                      <a:pt x="6495" y="2019"/>
                      <a:pt x="6483" y="1948"/>
                    </a:cubicBezTo>
                    <a:cubicBezTo>
                      <a:pt x="6361" y="836"/>
                      <a:pt x="5565" y="766"/>
                      <a:pt x="4741" y="766"/>
                    </a:cubicBezTo>
                    <a:cubicBezTo>
                      <a:pt x="4621" y="766"/>
                      <a:pt x="4501" y="767"/>
                      <a:pt x="4382" y="767"/>
                    </a:cubicBezTo>
                    <a:cubicBezTo>
                      <a:pt x="3960" y="767"/>
                      <a:pt x="3555" y="748"/>
                      <a:pt x="3256" y="579"/>
                    </a:cubicBezTo>
                    <a:cubicBezTo>
                      <a:pt x="2534" y="165"/>
                      <a:pt x="1950" y="1"/>
                      <a:pt x="14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1429625" y="2123225"/>
                <a:ext cx="88725" cy="47475"/>
              </a:xfrm>
              <a:custGeom>
                <a:rect b="b" l="l" r="r" t="t"/>
                <a:pathLst>
                  <a:path extrusionOk="0" h="1899" w="3549">
                    <a:moveTo>
                      <a:pt x="876" y="0"/>
                    </a:moveTo>
                    <a:cubicBezTo>
                      <a:pt x="508" y="0"/>
                      <a:pt x="237" y="102"/>
                      <a:pt x="156" y="301"/>
                    </a:cubicBezTo>
                    <a:cubicBezTo>
                      <a:pt x="1" y="682"/>
                      <a:pt x="596" y="1278"/>
                      <a:pt x="1489" y="1635"/>
                    </a:cubicBezTo>
                    <a:cubicBezTo>
                      <a:pt x="1918" y="1812"/>
                      <a:pt x="2338" y="1899"/>
                      <a:pt x="2677" y="1899"/>
                    </a:cubicBezTo>
                    <a:cubicBezTo>
                      <a:pt x="3043" y="1899"/>
                      <a:pt x="3314" y="1797"/>
                      <a:pt x="3394" y="1599"/>
                    </a:cubicBezTo>
                    <a:cubicBezTo>
                      <a:pt x="3549" y="1218"/>
                      <a:pt x="2942" y="611"/>
                      <a:pt x="2049" y="254"/>
                    </a:cubicBezTo>
                    <a:cubicBezTo>
                      <a:pt x="1624" y="84"/>
                      <a:pt x="1210" y="0"/>
                      <a:pt x="876" y="0"/>
                    </a:cubicBezTo>
                    <a:close/>
                  </a:path>
                </a:pathLst>
              </a:custGeom>
              <a:solidFill>
                <a:srgbClr val="E8A3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p:nvPr/>
            </p:nvSpPr>
            <p:spPr>
              <a:xfrm>
                <a:off x="1731450" y="2245150"/>
                <a:ext cx="88725" cy="47475"/>
              </a:xfrm>
              <a:custGeom>
                <a:rect b="b" l="l" r="r" t="t"/>
                <a:pathLst>
                  <a:path extrusionOk="0" h="1899" w="3549">
                    <a:moveTo>
                      <a:pt x="866" y="0"/>
                    </a:moveTo>
                    <a:cubicBezTo>
                      <a:pt x="503" y="0"/>
                      <a:pt x="236" y="102"/>
                      <a:pt x="155" y="306"/>
                    </a:cubicBezTo>
                    <a:cubicBezTo>
                      <a:pt x="1" y="687"/>
                      <a:pt x="608" y="1282"/>
                      <a:pt x="1501" y="1639"/>
                    </a:cubicBezTo>
                    <a:cubicBezTo>
                      <a:pt x="1933" y="1812"/>
                      <a:pt x="2354" y="1899"/>
                      <a:pt x="2691" y="1899"/>
                    </a:cubicBezTo>
                    <a:cubicBezTo>
                      <a:pt x="3050" y="1899"/>
                      <a:pt x="3314" y="1800"/>
                      <a:pt x="3394" y="1604"/>
                    </a:cubicBezTo>
                    <a:cubicBezTo>
                      <a:pt x="3549" y="1223"/>
                      <a:pt x="2942" y="616"/>
                      <a:pt x="2049" y="258"/>
                    </a:cubicBezTo>
                    <a:cubicBezTo>
                      <a:pt x="1620" y="87"/>
                      <a:pt x="1202" y="0"/>
                      <a:pt x="866" y="0"/>
                    </a:cubicBezTo>
                    <a:close/>
                  </a:path>
                </a:pathLst>
              </a:custGeom>
              <a:solidFill>
                <a:srgbClr val="E8A3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1524275" y="1929125"/>
                <a:ext cx="56875" cy="22625"/>
              </a:xfrm>
              <a:custGeom>
                <a:rect b="b" l="l" r="r" t="t"/>
                <a:pathLst>
                  <a:path extrusionOk="0" h="905" w="2275">
                    <a:moveTo>
                      <a:pt x="1055" y="1"/>
                    </a:moveTo>
                    <a:cubicBezTo>
                      <a:pt x="515" y="1"/>
                      <a:pt x="1" y="140"/>
                      <a:pt x="1" y="457"/>
                    </a:cubicBezTo>
                    <a:cubicBezTo>
                      <a:pt x="1" y="769"/>
                      <a:pt x="514" y="905"/>
                      <a:pt x="1053" y="905"/>
                    </a:cubicBezTo>
                    <a:cubicBezTo>
                      <a:pt x="1649" y="905"/>
                      <a:pt x="2275" y="739"/>
                      <a:pt x="2275" y="457"/>
                    </a:cubicBezTo>
                    <a:cubicBezTo>
                      <a:pt x="2275" y="170"/>
                      <a:pt x="1650" y="1"/>
                      <a:pt x="10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3"/>
              <p:cNvSpPr/>
              <p:nvPr/>
            </p:nvSpPr>
            <p:spPr>
              <a:xfrm>
                <a:off x="1815050" y="2013575"/>
                <a:ext cx="44175" cy="47550"/>
              </a:xfrm>
              <a:custGeom>
                <a:rect b="b" l="l" r="r" t="t"/>
                <a:pathLst>
                  <a:path extrusionOk="0" h="1902" w="1767">
                    <a:moveTo>
                      <a:pt x="649" y="0"/>
                    </a:moveTo>
                    <a:cubicBezTo>
                      <a:pt x="597" y="0"/>
                      <a:pt x="543" y="14"/>
                      <a:pt x="490" y="44"/>
                    </a:cubicBezTo>
                    <a:cubicBezTo>
                      <a:pt x="0" y="311"/>
                      <a:pt x="865" y="1901"/>
                      <a:pt x="1310" y="1901"/>
                    </a:cubicBezTo>
                    <a:cubicBezTo>
                      <a:pt x="1340" y="1901"/>
                      <a:pt x="1369" y="1894"/>
                      <a:pt x="1395" y="1878"/>
                    </a:cubicBezTo>
                    <a:cubicBezTo>
                      <a:pt x="1766" y="1648"/>
                      <a:pt x="1228" y="0"/>
                      <a:pt x="6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3"/>
              <p:cNvSpPr/>
              <p:nvPr/>
            </p:nvSpPr>
            <p:spPr>
              <a:xfrm>
                <a:off x="1849950" y="1901525"/>
                <a:ext cx="134525" cy="95925"/>
              </a:xfrm>
              <a:custGeom>
                <a:rect b="b" l="l" r="r" t="t"/>
                <a:pathLst>
                  <a:path extrusionOk="0" h="3837" w="5381">
                    <a:moveTo>
                      <a:pt x="3470" y="1"/>
                    </a:moveTo>
                    <a:cubicBezTo>
                      <a:pt x="2083" y="1"/>
                      <a:pt x="1" y="1975"/>
                      <a:pt x="130" y="2204"/>
                    </a:cubicBezTo>
                    <a:cubicBezTo>
                      <a:pt x="852" y="3533"/>
                      <a:pt x="1827" y="3837"/>
                      <a:pt x="2027" y="3837"/>
                    </a:cubicBezTo>
                    <a:cubicBezTo>
                      <a:pt x="2035" y="3837"/>
                      <a:pt x="2042" y="3836"/>
                      <a:pt x="2047" y="3835"/>
                    </a:cubicBezTo>
                    <a:cubicBezTo>
                      <a:pt x="2178" y="3812"/>
                      <a:pt x="5381" y="1347"/>
                      <a:pt x="4178" y="252"/>
                    </a:cubicBezTo>
                    <a:cubicBezTo>
                      <a:pt x="3983" y="75"/>
                      <a:pt x="3740" y="1"/>
                      <a:pt x="3470" y="1"/>
                    </a:cubicBezTo>
                    <a:close/>
                  </a:path>
                </a:pathLst>
              </a:custGeom>
              <a:solidFill>
                <a:srgbClr val="EE4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8" name="Google Shape;518;p33"/>
          <p:cNvSpPr txBox="1"/>
          <p:nvPr>
            <p:ph idx="15" type="title"/>
          </p:nvPr>
        </p:nvSpPr>
        <p:spPr>
          <a:xfrm>
            <a:off x="379925" y="184275"/>
            <a:ext cx="5184600" cy="5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explanation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4"/>
          <p:cNvSpPr txBox="1"/>
          <p:nvPr>
            <p:ph type="title"/>
          </p:nvPr>
        </p:nvSpPr>
        <p:spPr>
          <a:xfrm>
            <a:off x="888600" y="2399775"/>
            <a:ext cx="7366800" cy="716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2600"/>
              <a:t>¿Para qué sirven las derivada en computación?</a:t>
            </a:r>
            <a:endParaRPr sz="2600"/>
          </a:p>
        </p:txBody>
      </p:sp>
      <p:sp>
        <p:nvSpPr>
          <p:cNvPr id="524" name="Google Shape;524;p34"/>
          <p:cNvSpPr txBox="1"/>
          <p:nvPr>
            <p:ph idx="1" type="body"/>
          </p:nvPr>
        </p:nvSpPr>
        <p:spPr>
          <a:xfrm>
            <a:off x="2043725" y="3316925"/>
            <a:ext cx="5572500" cy="10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Básicamente, las derivadas se usan para desarrollar software en campos específicos en matemáticas y físicas.</a:t>
            </a:r>
            <a:endParaRPr sz="1600"/>
          </a:p>
          <a:p>
            <a:pPr indent="0" lvl="0" marL="0" rtl="0" algn="ctr">
              <a:spcBef>
                <a:spcPts val="1600"/>
              </a:spcBef>
              <a:spcAft>
                <a:spcPts val="1600"/>
              </a:spcAft>
              <a:buNone/>
            </a:pPr>
            <a:r>
              <a:rPr lang="en" sz="1600"/>
              <a:t>Si estás programando algún </a:t>
            </a:r>
            <a:r>
              <a:rPr lang="en" sz="1600"/>
              <a:t>algoritmo</a:t>
            </a:r>
            <a:r>
              <a:rPr lang="en" sz="1600"/>
              <a:t> para cálculo, tal vez </a:t>
            </a:r>
            <a:r>
              <a:rPr lang="en" sz="1600"/>
              <a:t>utilices</a:t>
            </a:r>
            <a:r>
              <a:rPr lang="en" sz="1600"/>
              <a:t> derivadas. </a:t>
            </a:r>
            <a:endParaRPr sz="1600"/>
          </a:p>
        </p:txBody>
      </p:sp>
      <p:grpSp>
        <p:nvGrpSpPr>
          <p:cNvPr id="525" name="Google Shape;525;p34"/>
          <p:cNvGrpSpPr/>
          <p:nvPr/>
        </p:nvGrpSpPr>
        <p:grpSpPr>
          <a:xfrm>
            <a:off x="2922720" y="766739"/>
            <a:ext cx="3304606" cy="1747862"/>
            <a:chOff x="3097975" y="807826"/>
            <a:chExt cx="2943183" cy="1556699"/>
          </a:xfrm>
        </p:grpSpPr>
        <p:grpSp>
          <p:nvGrpSpPr>
            <p:cNvPr id="526" name="Google Shape;526;p34"/>
            <p:cNvGrpSpPr/>
            <p:nvPr/>
          </p:nvGrpSpPr>
          <p:grpSpPr>
            <a:xfrm rot="3899974">
              <a:off x="4955299" y="1705505"/>
              <a:ext cx="567545" cy="564922"/>
              <a:chOff x="5337287" y="1473735"/>
              <a:chExt cx="729497" cy="726126"/>
            </a:xfrm>
          </p:grpSpPr>
          <p:sp>
            <p:nvSpPr>
              <p:cNvPr id="527" name="Google Shape;527;p34"/>
              <p:cNvSpPr/>
              <p:nvPr/>
            </p:nvSpPr>
            <p:spPr>
              <a:xfrm rot="1111093">
                <a:off x="5413336" y="1550628"/>
                <a:ext cx="577510" cy="572340"/>
              </a:xfrm>
              <a:custGeom>
                <a:rect b="b" l="l" r="r" t="t"/>
                <a:pathLst>
                  <a:path extrusionOk="0" h="15942" w="16086">
                    <a:moveTo>
                      <a:pt x="8438" y="1"/>
                    </a:moveTo>
                    <a:cubicBezTo>
                      <a:pt x="7314" y="1"/>
                      <a:pt x="5811" y="74"/>
                      <a:pt x="5204" y="756"/>
                    </a:cubicBezTo>
                    <a:cubicBezTo>
                      <a:pt x="4454" y="1590"/>
                      <a:pt x="4775" y="3781"/>
                      <a:pt x="4787" y="4816"/>
                    </a:cubicBezTo>
                    <a:cubicBezTo>
                      <a:pt x="4787" y="4983"/>
                      <a:pt x="4799" y="5162"/>
                      <a:pt x="4799" y="5328"/>
                    </a:cubicBezTo>
                    <a:cubicBezTo>
                      <a:pt x="3632" y="5531"/>
                      <a:pt x="2477" y="5781"/>
                      <a:pt x="1346" y="6078"/>
                    </a:cubicBezTo>
                    <a:cubicBezTo>
                      <a:pt x="929" y="6186"/>
                      <a:pt x="489" y="6317"/>
                      <a:pt x="251" y="6674"/>
                    </a:cubicBezTo>
                    <a:cubicBezTo>
                      <a:pt x="60" y="6936"/>
                      <a:pt x="36" y="7293"/>
                      <a:pt x="24" y="7614"/>
                    </a:cubicBezTo>
                    <a:cubicBezTo>
                      <a:pt x="1" y="8638"/>
                      <a:pt x="155" y="9805"/>
                      <a:pt x="977" y="10400"/>
                    </a:cubicBezTo>
                    <a:cubicBezTo>
                      <a:pt x="1429" y="10734"/>
                      <a:pt x="2001" y="10829"/>
                      <a:pt x="2560" y="10901"/>
                    </a:cubicBezTo>
                    <a:cubicBezTo>
                      <a:pt x="3489" y="11031"/>
                      <a:pt x="4418" y="11115"/>
                      <a:pt x="5347" y="11174"/>
                    </a:cubicBezTo>
                    <a:cubicBezTo>
                      <a:pt x="5549" y="12341"/>
                      <a:pt x="5799" y="13484"/>
                      <a:pt x="6097" y="14627"/>
                    </a:cubicBezTo>
                    <a:cubicBezTo>
                      <a:pt x="6204" y="15032"/>
                      <a:pt x="6335" y="15473"/>
                      <a:pt x="6692" y="15711"/>
                    </a:cubicBezTo>
                    <a:cubicBezTo>
                      <a:pt x="6954" y="15901"/>
                      <a:pt x="7311" y="15925"/>
                      <a:pt x="7644" y="15937"/>
                    </a:cubicBezTo>
                    <a:cubicBezTo>
                      <a:pt x="7726" y="15940"/>
                      <a:pt x="7809" y="15941"/>
                      <a:pt x="7893" y="15941"/>
                    </a:cubicBezTo>
                    <a:cubicBezTo>
                      <a:pt x="8842" y="15941"/>
                      <a:pt x="9871" y="15739"/>
                      <a:pt x="10419" y="14984"/>
                    </a:cubicBezTo>
                    <a:cubicBezTo>
                      <a:pt x="10752" y="14532"/>
                      <a:pt x="10847" y="13960"/>
                      <a:pt x="10919" y="13413"/>
                    </a:cubicBezTo>
                    <a:cubicBezTo>
                      <a:pt x="11026" y="12639"/>
                      <a:pt x="11109" y="11865"/>
                      <a:pt x="11169" y="11091"/>
                    </a:cubicBezTo>
                    <a:cubicBezTo>
                      <a:pt x="11716" y="11043"/>
                      <a:pt x="12264" y="10984"/>
                      <a:pt x="12824" y="10901"/>
                    </a:cubicBezTo>
                    <a:cubicBezTo>
                      <a:pt x="13681" y="10793"/>
                      <a:pt x="14562" y="10639"/>
                      <a:pt x="15348" y="10246"/>
                    </a:cubicBezTo>
                    <a:cubicBezTo>
                      <a:pt x="15538" y="10174"/>
                      <a:pt x="15705" y="10043"/>
                      <a:pt x="15836" y="9877"/>
                    </a:cubicBezTo>
                    <a:cubicBezTo>
                      <a:pt x="15931" y="9674"/>
                      <a:pt x="15979" y="9448"/>
                      <a:pt x="15955" y="9222"/>
                    </a:cubicBezTo>
                    <a:cubicBezTo>
                      <a:pt x="15955" y="8198"/>
                      <a:pt x="16086" y="5959"/>
                      <a:pt x="15217" y="5186"/>
                    </a:cubicBezTo>
                    <a:cubicBezTo>
                      <a:pt x="14769" y="4788"/>
                      <a:pt x="13948" y="4695"/>
                      <a:pt x="13120" y="4695"/>
                    </a:cubicBezTo>
                    <a:cubicBezTo>
                      <a:pt x="12385" y="4695"/>
                      <a:pt x="11644" y="4769"/>
                      <a:pt x="11157" y="4769"/>
                    </a:cubicBezTo>
                    <a:lnTo>
                      <a:pt x="11109" y="4769"/>
                    </a:lnTo>
                    <a:cubicBezTo>
                      <a:pt x="11062" y="4233"/>
                      <a:pt x="11002" y="3685"/>
                      <a:pt x="10931" y="3150"/>
                    </a:cubicBezTo>
                    <a:cubicBezTo>
                      <a:pt x="10812" y="2280"/>
                      <a:pt x="10657" y="1411"/>
                      <a:pt x="10276" y="625"/>
                    </a:cubicBezTo>
                    <a:cubicBezTo>
                      <a:pt x="10192" y="423"/>
                      <a:pt x="10061" y="256"/>
                      <a:pt x="9895" y="137"/>
                    </a:cubicBezTo>
                    <a:cubicBezTo>
                      <a:pt x="9713" y="52"/>
                      <a:pt x="9512" y="5"/>
                      <a:pt x="9317" y="5"/>
                    </a:cubicBezTo>
                    <a:cubicBezTo>
                      <a:pt x="9295" y="5"/>
                      <a:pt x="9273" y="5"/>
                      <a:pt x="9252" y="6"/>
                    </a:cubicBezTo>
                    <a:cubicBezTo>
                      <a:pt x="9026" y="6"/>
                      <a:pt x="8747" y="1"/>
                      <a:pt x="8438" y="1"/>
                    </a:cubicBezTo>
                    <a:close/>
                  </a:path>
                </a:pathLst>
              </a:custGeom>
              <a:solidFill>
                <a:srgbClr val="73C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4"/>
              <p:cNvSpPr/>
              <p:nvPr/>
            </p:nvSpPr>
            <p:spPr>
              <a:xfrm rot="1111093">
                <a:off x="5377250" y="1771623"/>
                <a:ext cx="570257" cy="344617"/>
              </a:xfrm>
              <a:custGeom>
                <a:rect b="b" l="l" r="r" t="t"/>
                <a:pathLst>
                  <a:path extrusionOk="0" h="9599" w="15884">
                    <a:moveTo>
                      <a:pt x="620" y="0"/>
                    </a:moveTo>
                    <a:cubicBezTo>
                      <a:pt x="477" y="72"/>
                      <a:pt x="346" y="191"/>
                      <a:pt x="251" y="322"/>
                    </a:cubicBezTo>
                    <a:cubicBezTo>
                      <a:pt x="60" y="596"/>
                      <a:pt x="36" y="941"/>
                      <a:pt x="24" y="1274"/>
                    </a:cubicBezTo>
                    <a:cubicBezTo>
                      <a:pt x="1" y="2298"/>
                      <a:pt x="155" y="3453"/>
                      <a:pt x="977" y="4060"/>
                    </a:cubicBezTo>
                    <a:cubicBezTo>
                      <a:pt x="1429" y="4382"/>
                      <a:pt x="2001" y="4477"/>
                      <a:pt x="2560" y="4560"/>
                    </a:cubicBezTo>
                    <a:cubicBezTo>
                      <a:pt x="3477" y="4679"/>
                      <a:pt x="4418" y="4775"/>
                      <a:pt x="5347" y="4834"/>
                    </a:cubicBezTo>
                    <a:cubicBezTo>
                      <a:pt x="5549" y="5989"/>
                      <a:pt x="5799" y="7144"/>
                      <a:pt x="6097" y="8275"/>
                    </a:cubicBezTo>
                    <a:cubicBezTo>
                      <a:pt x="6204" y="8692"/>
                      <a:pt x="6335" y="9121"/>
                      <a:pt x="6692" y="9371"/>
                    </a:cubicBezTo>
                    <a:cubicBezTo>
                      <a:pt x="6954" y="9549"/>
                      <a:pt x="7311" y="9585"/>
                      <a:pt x="7644" y="9597"/>
                    </a:cubicBezTo>
                    <a:cubicBezTo>
                      <a:pt x="7707" y="9598"/>
                      <a:pt x="7769" y="9599"/>
                      <a:pt x="7832" y="9599"/>
                    </a:cubicBezTo>
                    <a:cubicBezTo>
                      <a:pt x="8798" y="9599"/>
                      <a:pt x="9860" y="9415"/>
                      <a:pt x="10419" y="8632"/>
                    </a:cubicBezTo>
                    <a:cubicBezTo>
                      <a:pt x="10752" y="8192"/>
                      <a:pt x="10847" y="7608"/>
                      <a:pt x="10919" y="7061"/>
                    </a:cubicBezTo>
                    <a:cubicBezTo>
                      <a:pt x="11026" y="6299"/>
                      <a:pt x="11109" y="5525"/>
                      <a:pt x="11169" y="4751"/>
                    </a:cubicBezTo>
                    <a:cubicBezTo>
                      <a:pt x="11716" y="4691"/>
                      <a:pt x="12264" y="4632"/>
                      <a:pt x="12824" y="4560"/>
                    </a:cubicBezTo>
                    <a:cubicBezTo>
                      <a:pt x="13681" y="4441"/>
                      <a:pt x="14562" y="4287"/>
                      <a:pt x="15348" y="3906"/>
                    </a:cubicBezTo>
                    <a:cubicBezTo>
                      <a:pt x="15538" y="3822"/>
                      <a:pt x="15705" y="3691"/>
                      <a:pt x="15824" y="3525"/>
                    </a:cubicBezTo>
                    <a:cubicBezTo>
                      <a:pt x="15848" y="3489"/>
                      <a:pt x="15872" y="3453"/>
                      <a:pt x="15884" y="3406"/>
                    </a:cubicBezTo>
                    <a:cubicBezTo>
                      <a:pt x="15419" y="3370"/>
                      <a:pt x="14955" y="3322"/>
                      <a:pt x="14502" y="3286"/>
                    </a:cubicBezTo>
                    <a:cubicBezTo>
                      <a:pt x="11788" y="3072"/>
                      <a:pt x="9026" y="3144"/>
                      <a:pt x="6347" y="2620"/>
                    </a:cubicBezTo>
                    <a:cubicBezTo>
                      <a:pt x="4263" y="2227"/>
                      <a:pt x="2179" y="1393"/>
                      <a:pt x="620" y="0"/>
                    </a:cubicBezTo>
                    <a:close/>
                  </a:path>
                </a:pathLst>
              </a:custGeom>
              <a:solidFill>
                <a:srgbClr val="36A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9" name="Google Shape;529;p34"/>
            <p:cNvSpPr/>
            <p:nvPr/>
          </p:nvSpPr>
          <p:spPr>
            <a:xfrm rot="-1686541">
              <a:off x="4207313" y="924067"/>
              <a:ext cx="729406" cy="942610"/>
            </a:xfrm>
            <a:custGeom>
              <a:rect b="b" l="l" r="r" t="t"/>
              <a:pathLst>
                <a:path extrusionOk="0" h="28574" w="22111">
                  <a:moveTo>
                    <a:pt x="7240" y="1"/>
                  </a:moveTo>
                  <a:cubicBezTo>
                    <a:pt x="6935" y="1"/>
                    <a:pt x="6631" y="43"/>
                    <a:pt x="6335" y="133"/>
                  </a:cubicBezTo>
                  <a:cubicBezTo>
                    <a:pt x="4870" y="669"/>
                    <a:pt x="4775" y="2443"/>
                    <a:pt x="4466" y="3717"/>
                  </a:cubicBezTo>
                  <a:cubicBezTo>
                    <a:pt x="4013" y="5669"/>
                    <a:pt x="3334" y="7610"/>
                    <a:pt x="2775" y="9551"/>
                  </a:cubicBezTo>
                  <a:cubicBezTo>
                    <a:pt x="1608" y="13551"/>
                    <a:pt x="429" y="17587"/>
                    <a:pt x="96" y="21743"/>
                  </a:cubicBezTo>
                  <a:cubicBezTo>
                    <a:pt x="1" y="22898"/>
                    <a:pt x="1" y="24160"/>
                    <a:pt x="667" y="25100"/>
                  </a:cubicBezTo>
                  <a:cubicBezTo>
                    <a:pt x="1406" y="26160"/>
                    <a:pt x="2775" y="26553"/>
                    <a:pt x="4037" y="26851"/>
                  </a:cubicBezTo>
                  <a:cubicBezTo>
                    <a:pt x="6132" y="27339"/>
                    <a:pt x="8240" y="27791"/>
                    <a:pt x="10347" y="28184"/>
                  </a:cubicBezTo>
                  <a:cubicBezTo>
                    <a:pt x="11180" y="28342"/>
                    <a:pt x="12362" y="28573"/>
                    <a:pt x="13431" y="28573"/>
                  </a:cubicBezTo>
                  <a:cubicBezTo>
                    <a:pt x="14136" y="28573"/>
                    <a:pt x="14791" y="28473"/>
                    <a:pt x="15265" y="28184"/>
                  </a:cubicBezTo>
                  <a:cubicBezTo>
                    <a:pt x="16157" y="27636"/>
                    <a:pt x="16693" y="26648"/>
                    <a:pt x="17134" y="25696"/>
                  </a:cubicBezTo>
                  <a:cubicBezTo>
                    <a:pt x="19586" y="20504"/>
                    <a:pt x="20146" y="14623"/>
                    <a:pt x="21515" y="9039"/>
                  </a:cubicBezTo>
                  <a:cubicBezTo>
                    <a:pt x="21813" y="7789"/>
                    <a:pt x="22111" y="6431"/>
                    <a:pt x="21587" y="5253"/>
                  </a:cubicBezTo>
                  <a:cubicBezTo>
                    <a:pt x="21099" y="4193"/>
                    <a:pt x="20039" y="3526"/>
                    <a:pt x="19003" y="2990"/>
                  </a:cubicBezTo>
                  <a:cubicBezTo>
                    <a:pt x="15443" y="1169"/>
                    <a:pt x="11526" y="145"/>
                    <a:pt x="7537" y="14"/>
                  </a:cubicBezTo>
                  <a:cubicBezTo>
                    <a:pt x="7438" y="5"/>
                    <a:pt x="7339" y="1"/>
                    <a:pt x="7240" y="1"/>
                  </a:cubicBezTo>
                  <a:close/>
                </a:path>
              </a:pathLst>
            </a:custGeom>
            <a:solidFill>
              <a:srgbClr val="EE4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4"/>
            <p:cNvSpPr/>
            <p:nvPr/>
          </p:nvSpPr>
          <p:spPr>
            <a:xfrm rot="-1686541">
              <a:off x="4221072" y="979031"/>
              <a:ext cx="599795" cy="916648"/>
            </a:xfrm>
            <a:custGeom>
              <a:rect b="b" l="l" r="r" t="t"/>
              <a:pathLst>
                <a:path extrusionOk="0" h="27787" w="18182">
                  <a:moveTo>
                    <a:pt x="5442" y="1"/>
                  </a:moveTo>
                  <a:lnTo>
                    <a:pt x="5442" y="1"/>
                  </a:lnTo>
                  <a:cubicBezTo>
                    <a:pt x="4811" y="787"/>
                    <a:pt x="4704" y="1977"/>
                    <a:pt x="4477" y="2918"/>
                  </a:cubicBezTo>
                  <a:cubicBezTo>
                    <a:pt x="4001" y="4882"/>
                    <a:pt x="3334" y="6823"/>
                    <a:pt x="2775" y="8764"/>
                  </a:cubicBezTo>
                  <a:cubicBezTo>
                    <a:pt x="1608" y="12764"/>
                    <a:pt x="429" y="16800"/>
                    <a:pt x="96" y="20956"/>
                  </a:cubicBezTo>
                  <a:cubicBezTo>
                    <a:pt x="1" y="22111"/>
                    <a:pt x="1" y="23373"/>
                    <a:pt x="667" y="24313"/>
                  </a:cubicBezTo>
                  <a:cubicBezTo>
                    <a:pt x="1406" y="25373"/>
                    <a:pt x="2775" y="25766"/>
                    <a:pt x="4037" y="26064"/>
                  </a:cubicBezTo>
                  <a:cubicBezTo>
                    <a:pt x="6132" y="26552"/>
                    <a:pt x="8240" y="27004"/>
                    <a:pt x="10347" y="27397"/>
                  </a:cubicBezTo>
                  <a:cubicBezTo>
                    <a:pt x="11180" y="27555"/>
                    <a:pt x="12362" y="27786"/>
                    <a:pt x="13431" y="27786"/>
                  </a:cubicBezTo>
                  <a:cubicBezTo>
                    <a:pt x="14136" y="27786"/>
                    <a:pt x="14791" y="27686"/>
                    <a:pt x="15265" y="27397"/>
                  </a:cubicBezTo>
                  <a:cubicBezTo>
                    <a:pt x="16157" y="26849"/>
                    <a:pt x="16681" y="25861"/>
                    <a:pt x="17134" y="24909"/>
                  </a:cubicBezTo>
                  <a:cubicBezTo>
                    <a:pt x="17527" y="24075"/>
                    <a:pt x="17872" y="23218"/>
                    <a:pt x="18182" y="22349"/>
                  </a:cubicBezTo>
                  <a:cubicBezTo>
                    <a:pt x="16253" y="21884"/>
                    <a:pt x="14443" y="21027"/>
                    <a:pt x="12871" y="19825"/>
                  </a:cubicBezTo>
                  <a:cubicBezTo>
                    <a:pt x="10002" y="17634"/>
                    <a:pt x="7942" y="14503"/>
                    <a:pt x="6502" y="11181"/>
                  </a:cubicBezTo>
                  <a:cubicBezTo>
                    <a:pt x="5466" y="8764"/>
                    <a:pt x="4704" y="6156"/>
                    <a:pt x="4847" y="3525"/>
                  </a:cubicBezTo>
                  <a:cubicBezTo>
                    <a:pt x="4930" y="2334"/>
                    <a:pt x="5120" y="1156"/>
                    <a:pt x="5442" y="1"/>
                  </a:cubicBezTo>
                  <a:close/>
                </a:path>
              </a:pathLst>
            </a:custGeom>
            <a:solidFill>
              <a:srgbClr val="BF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rot="-1686541">
              <a:off x="4283656" y="1004791"/>
              <a:ext cx="451314" cy="271264"/>
            </a:xfrm>
            <a:custGeom>
              <a:rect b="b" l="l" r="r" t="t"/>
              <a:pathLst>
                <a:path extrusionOk="0" h="8223" w="13681">
                  <a:moveTo>
                    <a:pt x="2180" y="1"/>
                  </a:moveTo>
                  <a:cubicBezTo>
                    <a:pt x="1626" y="1"/>
                    <a:pt x="1125" y="184"/>
                    <a:pt x="738" y="789"/>
                  </a:cubicBezTo>
                  <a:cubicBezTo>
                    <a:pt x="191" y="1635"/>
                    <a:pt x="191" y="2837"/>
                    <a:pt x="71" y="3802"/>
                  </a:cubicBezTo>
                  <a:cubicBezTo>
                    <a:pt x="24" y="4159"/>
                    <a:pt x="0" y="4552"/>
                    <a:pt x="167" y="4861"/>
                  </a:cubicBezTo>
                  <a:cubicBezTo>
                    <a:pt x="417" y="5290"/>
                    <a:pt x="953" y="5457"/>
                    <a:pt x="1441" y="5576"/>
                  </a:cubicBezTo>
                  <a:lnTo>
                    <a:pt x="11835" y="8159"/>
                  </a:lnTo>
                  <a:cubicBezTo>
                    <a:pt x="11967" y="8191"/>
                    <a:pt x="12112" y="8222"/>
                    <a:pt x="12249" y="8222"/>
                  </a:cubicBezTo>
                  <a:cubicBezTo>
                    <a:pt x="12372" y="8222"/>
                    <a:pt x="12489" y="8197"/>
                    <a:pt x="12585" y="8124"/>
                  </a:cubicBezTo>
                  <a:cubicBezTo>
                    <a:pt x="12716" y="7981"/>
                    <a:pt x="12811" y="7802"/>
                    <a:pt x="12835" y="7600"/>
                  </a:cubicBezTo>
                  <a:cubicBezTo>
                    <a:pt x="13085" y="6540"/>
                    <a:pt x="13323" y="5480"/>
                    <a:pt x="13549" y="4421"/>
                  </a:cubicBezTo>
                  <a:cubicBezTo>
                    <a:pt x="13680" y="4123"/>
                    <a:pt x="13502" y="3790"/>
                    <a:pt x="13180" y="3730"/>
                  </a:cubicBezTo>
                  <a:cubicBezTo>
                    <a:pt x="10204" y="2373"/>
                    <a:pt x="7025" y="1027"/>
                    <a:pt x="3774" y="277"/>
                  </a:cubicBezTo>
                  <a:cubicBezTo>
                    <a:pt x="3230" y="153"/>
                    <a:pt x="2683" y="1"/>
                    <a:pt x="2180" y="1"/>
                  </a:cubicBezTo>
                  <a:close/>
                </a:path>
              </a:pathLst>
            </a:custGeom>
            <a:solidFill>
              <a:srgbClr val="73C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4"/>
            <p:cNvSpPr/>
            <p:nvPr/>
          </p:nvSpPr>
          <p:spPr>
            <a:xfrm rot="-1686541">
              <a:off x="4323771" y="1326672"/>
              <a:ext cx="104507" cy="96293"/>
            </a:xfrm>
            <a:custGeom>
              <a:rect b="b" l="l" r="r" t="t"/>
              <a:pathLst>
                <a:path extrusionOk="0" h="2919" w="3168">
                  <a:moveTo>
                    <a:pt x="1439" y="1"/>
                  </a:moveTo>
                  <a:cubicBezTo>
                    <a:pt x="1294" y="1"/>
                    <a:pt x="1159" y="20"/>
                    <a:pt x="1048" y="60"/>
                  </a:cubicBezTo>
                  <a:cubicBezTo>
                    <a:pt x="476" y="274"/>
                    <a:pt x="0" y="1310"/>
                    <a:pt x="95" y="2036"/>
                  </a:cubicBezTo>
                  <a:cubicBezTo>
                    <a:pt x="181" y="2633"/>
                    <a:pt x="1018" y="2919"/>
                    <a:pt x="1739" y="2919"/>
                  </a:cubicBezTo>
                  <a:cubicBezTo>
                    <a:pt x="2025" y="2919"/>
                    <a:pt x="2293" y="2874"/>
                    <a:pt x="2488" y="2786"/>
                  </a:cubicBezTo>
                  <a:cubicBezTo>
                    <a:pt x="3084" y="2513"/>
                    <a:pt x="3167" y="1393"/>
                    <a:pt x="3036" y="858"/>
                  </a:cubicBezTo>
                  <a:cubicBezTo>
                    <a:pt x="2910" y="355"/>
                    <a:pt x="2069" y="1"/>
                    <a:pt x="1439" y="1"/>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p:nvPr/>
          </p:nvSpPr>
          <p:spPr>
            <a:xfrm rot="-1686541">
              <a:off x="4442547" y="1298195"/>
              <a:ext cx="104507" cy="96260"/>
            </a:xfrm>
            <a:custGeom>
              <a:rect b="b" l="l" r="r" t="t"/>
              <a:pathLst>
                <a:path extrusionOk="0" h="2918" w="3168">
                  <a:moveTo>
                    <a:pt x="1462" y="1"/>
                  </a:moveTo>
                  <a:cubicBezTo>
                    <a:pt x="1309" y="1"/>
                    <a:pt x="1167" y="21"/>
                    <a:pt x="1049" y="65"/>
                  </a:cubicBezTo>
                  <a:cubicBezTo>
                    <a:pt x="477" y="268"/>
                    <a:pt x="1" y="1304"/>
                    <a:pt x="108" y="2030"/>
                  </a:cubicBezTo>
                  <a:cubicBezTo>
                    <a:pt x="185" y="2626"/>
                    <a:pt x="1017" y="2918"/>
                    <a:pt x="1737" y="2918"/>
                  </a:cubicBezTo>
                  <a:cubicBezTo>
                    <a:pt x="2024" y="2918"/>
                    <a:pt x="2293" y="2872"/>
                    <a:pt x="2489" y="2780"/>
                  </a:cubicBezTo>
                  <a:cubicBezTo>
                    <a:pt x="3085" y="2518"/>
                    <a:pt x="3168" y="1399"/>
                    <a:pt x="3037" y="851"/>
                  </a:cubicBezTo>
                  <a:cubicBezTo>
                    <a:pt x="2922" y="353"/>
                    <a:pt x="2097" y="1"/>
                    <a:pt x="1462" y="1"/>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rot="-1686541">
              <a:off x="4561531" y="1269163"/>
              <a:ext cx="104507" cy="96293"/>
            </a:xfrm>
            <a:custGeom>
              <a:rect b="b" l="l" r="r" t="t"/>
              <a:pathLst>
                <a:path extrusionOk="0" h="2919" w="3168">
                  <a:moveTo>
                    <a:pt x="1440" y="0"/>
                  </a:moveTo>
                  <a:cubicBezTo>
                    <a:pt x="1294" y="0"/>
                    <a:pt x="1160" y="19"/>
                    <a:pt x="1048" y="59"/>
                  </a:cubicBezTo>
                  <a:cubicBezTo>
                    <a:pt x="477" y="274"/>
                    <a:pt x="1" y="1309"/>
                    <a:pt x="96" y="2036"/>
                  </a:cubicBezTo>
                  <a:cubicBezTo>
                    <a:pt x="181" y="2633"/>
                    <a:pt x="1018" y="2918"/>
                    <a:pt x="1740" y="2918"/>
                  </a:cubicBezTo>
                  <a:cubicBezTo>
                    <a:pt x="2026" y="2918"/>
                    <a:pt x="2293" y="2874"/>
                    <a:pt x="2489" y="2786"/>
                  </a:cubicBezTo>
                  <a:cubicBezTo>
                    <a:pt x="3084" y="2524"/>
                    <a:pt x="3168" y="1393"/>
                    <a:pt x="3037" y="857"/>
                  </a:cubicBezTo>
                  <a:cubicBezTo>
                    <a:pt x="2911" y="354"/>
                    <a:pt x="2070" y="0"/>
                    <a:pt x="1440" y="0"/>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rot="-1686541">
              <a:off x="4683156" y="1241028"/>
              <a:ext cx="104111" cy="96260"/>
            </a:xfrm>
            <a:custGeom>
              <a:rect b="b" l="l" r="r" t="t"/>
              <a:pathLst>
                <a:path extrusionOk="0" h="2918" w="3156">
                  <a:moveTo>
                    <a:pt x="1450" y="1"/>
                  </a:moveTo>
                  <a:cubicBezTo>
                    <a:pt x="1297" y="1"/>
                    <a:pt x="1155" y="21"/>
                    <a:pt x="1037" y="65"/>
                  </a:cubicBezTo>
                  <a:cubicBezTo>
                    <a:pt x="477" y="268"/>
                    <a:pt x="1" y="1304"/>
                    <a:pt x="96" y="2030"/>
                  </a:cubicBezTo>
                  <a:cubicBezTo>
                    <a:pt x="181" y="2626"/>
                    <a:pt x="1016" y="2918"/>
                    <a:pt x="1732" y="2918"/>
                  </a:cubicBezTo>
                  <a:cubicBezTo>
                    <a:pt x="2018" y="2918"/>
                    <a:pt x="2284" y="2872"/>
                    <a:pt x="2477" y="2780"/>
                  </a:cubicBezTo>
                  <a:cubicBezTo>
                    <a:pt x="3073" y="2518"/>
                    <a:pt x="3156" y="1399"/>
                    <a:pt x="3025" y="851"/>
                  </a:cubicBezTo>
                  <a:cubicBezTo>
                    <a:pt x="2910" y="353"/>
                    <a:pt x="2085" y="1"/>
                    <a:pt x="1450" y="1"/>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rot="-1686541">
              <a:off x="4350331" y="1456527"/>
              <a:ext cx="104507" cy="96095"/>
            </a:xfrm>
            <a:custGeom>
              <a:rect b="b" l="l" r="r" t="t"/>
              <a:pathLst>
                <a:path extrusionOk="0" h="2913" w="3168">
                  <a:moveTo>
                    <a:pt x="1462" y="1"/>
                  </a:moveTo>
                  <a:cubicBezTo>
                    <a:pt x="1308" y="1"/>
                    <a:pt x="1166" y="21"/>
                    <a:pt x="1048" y="65"/>
                  </a:cubicBezTo>
                  <a:cubicBezTo>
                    <a:pt x="476" y="268"/>
                    <a:pt x="0" y="1304"/>
                    <a:pt x="107" y="2030"/>
                  </a:cubicBezTo>
                  <a:cubicBezTo>
                    <a:pt x="184" y="2627"/>
                    <a:pt x="1019" y="2913"/>
                    <a:pt x="1740" y="2913"/>
                  </a:cubicBezTo>
                  <a:cubicBezTo>
                    <a:pt x="2025" y="2913"/>
                    <a:pt x="2293" y="2868"/>
                    <a:pt x="2488" y="2780"/>
                  </a:cubicBezTo>
                  <a:cubicBezTo>
                    <a:pt x="3084" y="2518"/>
                    <a:pt x="3167" y="1387"/>
                    <a:pt x="3036" y="851"/>
                  </a:cubicBezTo>
                  <a:cubicBezTo>
                    <a:pt x="2921" y="353"/>
                    <a:pt x="2096" y="1"/>
                    <a:pt x="1462" y="1"/>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4"/>
            <p:cNvSpPr/>
            <p:nvPr/>
          </p:nvSpPr>
          <p:spPr>
            <a:xfrm rot="-1686541">
              <a:off x="4469410" y="1427678"/>
              <a:ext cx="104507" cy="96260"/>
            </a:xfrm>
            <a:custGeom>
              <a:rect b="b" l="l" r="r" t="t"/>
              <a:pathLst>
                <a:path extrusionOk="0" h="2918" w="3168">
                  <a:moveTo>
                    <a:pt x="1457" y="1"/>
                  </a:moveTo>
                  <a:cubicBezTo>
                    <a:pt x="1305" y="1"/>
                    <a:pt x="1164" y="21"/>
                    <a:pt x="1049" y="65"/>
                  </a:cubicBezTo>
                  <a:cubicBezTo>
                    <a:pt x="477" y="268"/>
                    <a:pt x="1" y="1303"/>
                    <a:pt x="96" y="2030"/>
                  </a:cubicBezTo>
                  <a:cubicBezTo>
                    <a:pt x="181" y="2626"/>
                    <a:pt x="1016" y="2917"/>
                    <a:pt x="1737" y="2917"/>
                  </a:cubicBezTo>
                  <a:cubicBezTo>
                    <a:pt x="2024" y="2917"/>
                    <a:pt x="2293" y="2871"/>
                    <a:pt x="2489" y="2780"/>
                  </a:cubicBezTo>
                  <a:cubicBezTo>
                    <a:pt x="3084" y="2518"/>
                    <a:pt x="3168" y="1399"/>
                    <a:pt x="3037" y="851"/>
                  </a:cubicBezTo>
                  <a:cubicBezTo>
                    <a:pt x="2912" y="352"/>
                    <a:pt x="2085" y="1"/>
                    <a:pt x="1457" y="1"/>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4"/>
            <p:cNvSpPr/>
            <p:nvPr/>
          </p:nvSpPr>
          <p:spPr>
            <a:xfrm rot="-1686541">
              <a:off x="4588084" y="1398757"/>
              <a:ext cx="104507" cy="96590"/>
            </a:xfrm>
            <a:custGeom>
              <a:rect b="b" l="l" r="r" t="t"/>
              <a:pathLst>
                <a:path extrusionOk="0" h="2928" w="3168">
                  <a:moveTo>
                    <a:pt x="1453" y="1"/>
                  </a:moveTo>
                  <a:cubicBezTo>
                    <a:pt x="1303" y="1"/>
                    <a:pt x="1164" y="20"/>
                    <a:pt x="1048" y="61"/>
                  </a:cubicBezTo>
                  <a:cubicBezTo>
                    <a:pt x="477" y="275"/>
                    <a:pt x="1" y="1323"/>
                    <a:pt x="108" y="2037"/>
                  </a:cubicBezTo>
                  <a:cubicBezTo>
                    <a:pt x="184" y="2639"/>
                    <a:pt x="1009" y="2927"/>
                    <a:pt x="1726" y="2927"/>
                  </a:cubicBezTo>
                  <a:cubicBezTo>
                    <a:pt x="2017" y="2927"/>
                    <a:pt x="2290" y="2880"/>
                    <a:pt x="2489" y="2787"/>
                  </a:cubicBezTo>
                  <a:cubicBezTo>
                    <a:pt x="3084" y="2514"/>
                    <a:pt x="3168" y="1394"/>
                    <a:pt x="3037" y="847"/>
                  </a:cubicBezTo>
                  <a:cubicBezTo>
                    <a:pt x="2921" y="346"/>
                    <a:pt x="2088" y="1"/>
                    <a:pt x="1453" y="1"/>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rot="-1686541">
              <a:off x="4709639" y="1370507"/>
              <a:ext cx="104903" cy="96326"/>
            </a:xfrm>
            <a:custGeom>
              <a:rect b="b" l="l" r="r" t="t"/>
              <a:pathLst>
                <a:path extrusionOk="0" h="2920" w="3180">
                  <a:moveTo>
                    <a:pt x="1462" y="1"/>
                  </a:moveTo>
                  <a:cubicBezTo>
                    <a:pt x="1309" y="1"/>
                    <a:pt x="1167" y="21"/>
                    <a:pt x="1049" y="65"/>
                  </a:cubicBezTo>
                  <a:cubicBezTo>
                    <a:pt x="477" y="268"/>
                    <a:pt x="1" y="1303"/>
                    <a:pt x="108" y="2030"/>
                  </a:cubicBezTo>
                  <a:cubicBezTo>
                    <a:pt x="184" y="2632"/>
                    <a:pt x="1009" y="2920"/>
                    <a:pt x="1727" y="2920"/>
                  </a:cubicBezTo>
                  <a:cubicBezTo>
                    <a:pt x="2017" y="2920"/>
                    <a:pt x="2290" y="2872"/>
                    <a:pt x="2489" y="2780"/>
                  </a:cubicBezTo>
                  <a:cubicBezTo>
                    <a:pt x="3084" y="2518"/>
                    <a:pt x="3180" y="1399"/>
                    <a:pt x="3037" y="851"/>
                  </a:cubicBezTo>
                  <a:cubicBezTo>
                    <a:pt x="2922" y="352"/>
                    <a:pt x="2096" y="1"/>
                    <a:pt x="1462" y="1"/>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rot="-1686541">
              <a:off x="4377148" y="1585790"/>
              <a:ext cx="104540" cy="96491"/>
            </a:xfrm>
            <a:custGeom>
              <a:rect b="b" l="l" r="r" t="t"/>
              <a:pathLst>
                <a:path extrusionOk="0" h="2925" w="3169">
                  <a:moveTo>
                    <a:pt x="1448" y="0"/>
                  </a:moveTo>
                  <a:cubicBezTo>
                    <a:pt x="1300" y="0"/>
                    <a:pt x="1162" y="19"/>
                    <a:pt x="1049" y="60"/>
                  </a:cubicBezTo>
                  <a:cubicBezTo>
                    <a:pt x="477" y="275"/>
                    <a:pt x="1" y="1310"/>
                    <a:pt x="96" y="2037"/>
                  </a:cubicBezTo>
                  <a:cubicBezTo>
                    <a:pt x="181" y="2633"/>
                    <a:pt x="1016" y="2924"/>
                    <a:pt x="1737" y="2924"/>
                  </a:cubicBezTo>
                  <a:cubicBezTo>
                    <a:pt x="2024" y="2924"/>
                    <a:pt x="2293" y="2878"/>
                    <a:pt x="2489" y="2787"/>
                  </a:cubicBezTo>
                  <a:cubicBezTo>
                    <a:pt x="3085" y="2513"/>
                    <a:pt x="3168" y="1394"/>
                    <a:pt x="3037" y="846"/>
                  </a:cubicBezTo>
                  <a:cubicBezTo>
                    <a:pt x="2912" y="345"/>
                    <a:pt x="2077" y="0"/>
                    <a:pt x="1448" y="0"/>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4"/>
            <p:cNvSpPr/>
            <p:nvPr/>
          </p:nvSpPr>
          <p:spPr>
            <a:xfrm rot="-1686541">
              <a:off x="4495839" y="1557005"/>
              <a:ext cx="104903" cy="96524"/>
            </a:xfrm>
            <a:custGeom>
              <a:rect b="b" l="l" r="r" t="t"/>
              <a:pathLst>
                <a:path extrusionOk="0" h="2926" w="3180">
                  <a:moveTo>
                    <a:pt x="1460" y="1"/>
                  </a:moveTo>
                  <a:cubicBezTo>
                    <a:pt x="1311" y="1"/>
                    <a:pt x="1174" y="20"/>
                    <a:pt x="1060" y="61"/>
                  </a:cubicBezTo>
                  <a:cubicBezTo>
                    <a:pt x="477" y="275"/>
                    <a:pt x="1" y="1311"/>
                    <a:pt x="108" y="2037"/>
                  </a:cubicBezTo>
                  <a:cubicBezTo>
                    <a:pt x="193" y="2634"/>
                    <a:pt x="1028" y="2925"/>
                    <a:pt x="1749" y="2925"/>
                  </a:cubicBezTo>
                  <a:cubicBezTo>
                    <a:pt x="2036" y="2925"/>
                    <a:pt x="2305" y="2879"/>
                    <a:pt x="2501" y="2787"/>
                  </a:cubicBezTo>
                  <a:cubicBezTo>
                    <a:pt x="3096" y="2514"/>
                    <a:pt x="3180" y="1394"/>
                    <a:pt x="3049" y="847"/>
                  </a:cubicBezTo>
                  <a:cubicBezTo>
                    <a:pt x="2924" y="346"/>
                    <a:pt x="2089" y="1"/>
                    <a:pt x="1460" y="1"/>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4"/>
            <p:cNvSpPr/>
            <p:nvPr/>
          </p:nvSpPr>
          <p:spPr>
            <a:xfrm rot="-1686541">
              <a:off x="4614939" y="1528241"/>
              <a:ext cx="104507" cy="96557"/>
            </a:xfrm>
            <a:custGeom>
              <a:rect b="b" l="l" r="r" t="t"/>
              <a:pathLst>
                <a:path extrusionOk="0" h="2927" w="3168">
                  <a:moveTo>
                    <a:pt x="1447" y="1"/>
                  </a:moveTo>
                  <a:cubicBezTo>
                    <a:pt x="1299" y="1"/>
                    <a:pt x="1162" y="20"/>
                    <a:pt x="1048" y="61"/>
                  </a:cubicBezTo>
                  <a:cubicBezTo>
                    <a:pt x="477" y="275"/>
                    <a:pt x="0" y="1311"/>
                    <a:pt x="96" y="2037"/>
                  </a:cubicBezTo>
                  <a:cubicBezTo>
                    <a:pt x="180" y="2639"/>
                    <a:pt x="1007" y="2927"/>
                    <a:pt x="1726" y="2927"/>
                  </a:cubicBezTo>
                  <a:cubicBezTo>
                    <a:pt x="2017" y="2927"/>
                    <a:pt x="2290" y="2880"/>
                    <a:pt x="2489" y="2787"/>
                  </a:cubicBezTo>
                  <a:cubicBezTo>
                    <a:pt x="3084" y="2513"/>
                    <a:pt x="3168" y="1394"/>
                    <a:pt x="3037" y="846"/>
                  </a:cubicBezTo>
                  <a:cubicBezTo>
                    <a:pt x="2911" y="346"/>
                    <a:pt x="2077" y="1"/>
                    <a:pt x="1447" y="1"/>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4"/>
            <p:cNvSpPr/>
            <p:nvPr/>
          </p:nvSpPr>
          <p:spPr>
            <a:xfrm rot="-1686541">
              <a:off x="4729866" y="1501749"/>
              <a:ext cx="140630" cy="212346"/>
            </a:xfrm>
            <a:custGeom>
              <a:rect b="b" l="l" r="r" t="t"/>
              <a:pathLst>
                <a:path extrusionOk="0" h="6437" w="4263">
                  <a:moveTo>
                    <a:pt x="2556" y="0"/>
                  </a:moveTo>
                  <a:cubicBezTo>
                    <a:pt x="2403" y="0"/>
                    <a:pt x="2262" y="21"/>
                    <a:pt x="2143" y="65"/>
                  </a:cubicBezTo>
                  <a:cubicBezTo>
                    <a:pt x="1572" y="267"/>
                    <a:pt x="0" y="4827"/>
                    <a:pt x="107" y="5554"/>
                  </a:cubicBezTo>
                  <a:cubicBezTo>
                    <a:pt x="184" y="6151"/>
                    <a:pt x="1025" y="6436"/>
                    <a:pt x="1745" y="6436"/>
                  </a:cubicBezTo>
                  <a:cubicBezTo>
                    <a:pt x="2030" y="6436"/>
                    <a:pt x="2296" y="6391"/>
                    <a:pt x="2489" y="6304"/>
                  </a:cubicBezTo>
                  <a:cubicBezTo>
                    <a:pt x="3084" y="6030"/>
                    <a:pt x="4263" y="1386"/>
                    <a:pt x="4132" y="851"/>
                  </a:cubicBezTo>
                  <a:cubicBezTo>
                    <a:pt x="4007" y="352"/>
                    <a:pt x="3188" y="0"/>
                    <a:pt x="2556" y="0"/>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4"/>
            <p:cNvSpPr/>
            <p:nvPr/>
          </p:nvSpPr>
          <p:spPr>
            <a:xfrm rot="-1686541">
              <a:off x="4403662" y="1715460"/>
              <a:ext cx="104540" cy="96491"/>
            </a:xfrm>
            <a:custGeom>
              <a:rect b="b" l="l" r="r" t="t"/>
              <a:pathLst>
                <a:path extrusionOk="0" h="2925" w="3169">
                  <a:moveTo>
                    <a:pt x="1445" y="1"/>
                  </a:moveTo>
                  <a:cubicBezTo>
                    <a:pt x="1299" y="1"/>
                    <a:pt x="1163" y="20"/>
                    <a:pt x="1049" y="60"/>
                  </a:cubicBezTo>
                  <a:cubicBezTo>
                    <a:pt x="489" y="274"/>
                    <a:pt x="1" y="1310"/>
                    <a:pt x="108" y="2036"/>
                  </a:cubicBezTo>
                  <a:cubicBezTo>
                    <a:pt x="185" y="2633"/>
                    <a:pt x="1017" y="2924"/>
                    <a:pt x="1737" y="2924"/>
                  </a:cubicBezTo>
                  <a:cubicBezTo>
                    <a:pt x="2024" y="2924"/>
                    <a:pt x="2293" y="2878"/>
                    <a:pt x="2489" y="2787"/>
                  </a:cubicBezTo>
                  <a:cubicBezTo>
                    <a:pt x="3085" y="2525"/>
                    <a:pt x="3168" y="1405"/>
                    <a:pt x="3037" y="858"/>
                  </a:cubicBezTo>
                  <a:cubicBezTo>
                    <a:pt x="2921" y="355"/>
                    <a:pt x="2082" y="1"/>
                    <a:pt x="1445" y="1"/>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4"/>
            <p:cNvSpPr/>
            <p:nvPr/>
          </p:nvSpPr>
          <p:spPr>
            <a:xfrm rot="-1686541">
              <a:off x="4522772" y="1686800"/>
              <a:ext cx="104507" cy="96260"/>
            </a:xfrm>
            <a:custGeom>
              <a:rect b="b" l="l" r="r" t="t"/>
              <a:pathLst>
                <a:path extrusionOk="0" h="2918" w="3168">
                  <a:moveTo>
                    <a:pt x="1457" y="1"/>
                  </a:moveTo>
                  <a:cubicBezTo>
                    <a:pt x="1305" y="1"/>
                    <a:pt x="1164" y="22"/>
                    <a:pt x="1048" y="66"/>
                  </a:cubicBezTo>
                  <a:cubicBezTo>
                    <a:pt x="477" y="268"/>
                    <a:pt x="1" y="1304"/>
                    <a:pt x="96" y="2030"/>
                  </a:cubicBezTo>
                  <a:cubicBezTo>
                    <a:pt x="181" y="2626"/>
                    <a:pt x="1016" y="2918"/>
                    <a:pt x="1737" y="2918"/>
                  </a:cubicBezTo>
                  <a:cubicBezTo>
                    <a:pt x="2024" y="2918"/>
                    <a:pt x="2293" y="2872"/>
                    <a:pt x="2489" y="2780"/>
                  </a:cubicBezTo>
                  <a:cubicBezTo>
                    <a:pt x="3084" y="2518"/>
                    <a:pt x="3168" y="1399"/>
                    <a:pt x="3037" y="851"/>
                  </a:cubicBezTo>
                  <a:cubicBezTo>
                    <a:pt x="2912" y="353"/>
                    <a:pt x="2085" y="1"/>
                    <a:pt x="1457" y="1"/>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4"/>
            <p:cNvSpPr/>
            <p:nvPr/>
          </p:nvSpPr>
          <p:spPr>
            <a:xfrm rot="-1686541">
              <a:off x="4641515" y="1658027"/>
              <a:ext cx="104903" cy="96458"/>
            </a:xfrm>
            <a:custGeom>
              <a:rect b="b" l="l" r="r" t="t"/>
              <a:pathLst>
                <a:path extrusionOk="0" h="2924" w="3180">
                  <a:moveTo>
                    <a:pt x="1462" y="1"/>
                  </a:moveTo>
                  <a:cubicBezTo>
                    <a:pt x="1309" y="1"/>
                    <a:pt x="1166" y="21"/>
                    <a:pt x="1048" y="65"/>
                  </a:cubicBezTo>
                  <a:cubicBezTo>
                    <a:pt x="489" y="268"/>
                    <a:pt x="0" y="1304"/>
                    <a:pt x="108" y="2030"/>
                  </a:cubicBezTo>
                  <a:cubicBezTo>
                    <a:pt x="184" y="2636"/>
                    <a:pt x="1021" y="2924"/>
                    <a:pt x="1743" y="2924"/>
                  </a:cubicBezTo>
                  <a:cubicBezTo>
                    <a:pt x="2027" y="2924"/>
                    <a:pt x="2294" y="2879"/>
                    <a:pt x="2489" y="2792"/>
                  </a:cubicBezTo>
                  <a:cubicBezTo>
                    <a:pt x="3084" y="2518"/>
                    <a:pt x="3179" y="1399"/>
                    <a:pt x="3037" y="851"/>
                  </a:cubicBezTo>
                  <a:cubicBezTo>
                    <a:pt x="2921" y="353"/>
                    <a:pt x="2096" y="1"/>
                    <a:pt x="1462" y="1"/>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4"/>
            <p:cNvSpPr/>
            <p:nvPr/>
          </p:nvSpPr>
          <p:spPr>
            <a:xfrm rot="-1686541">
              <a:off x="4288791" y="1025309"/>
              <a:ext cx="430498" cy="254670"/>
            </a:xfrm>
            <a:custGeom>
              <a:rect b="b" l="l" r="r" t="t"/>
              <a:pathLst>
                <a:path extrusionOk="0" h="7720" w="13050">
                  <a:moveTo>
                    <a:pt x="953" y="1"/>
                  </a:moveTo>
                  <a:cubicBezTo>
                    <a:pt x="869" y="96"/>
                    <a:pt x="798" y="179"/>
                    <a:pt x="726" y="286"/>
                  </a:cubicBezTo>
                  <a:cubicBezTo>
                    <a:pt x="191" y="1132"/>
                    <a:pt x="191" y="2334"/>
                    <a:pt x="71" y="3299"/>
                  </a:cubicBezTo>
                  <a:cubicBezTo>
                    <a:pt x="24" y="3656"/>
                    <a:pt x="0" y="4049"/>
                    <a:pt x="167" y="4358"/>
                  </a:cubicBezTo>
                  <a:cubicBezTo>
                    <a:pt x="417" y="4787"/>
                    <a:pt x="953" y="4954"/>
                    <a:pt x="1441" y="5073"/>
                  </a:cubicBezTo>
                  <a:lnTo>
                    <a:pt x="11835" y="7656"/>
                  </a:lnTo>
                  <a:cubicBezTo>
                    <a:pt x="11967" y="7688"/>
                    <a:pt x="12108" y="7719"/>
                    <a:pt x="12244" y="7719"/>
                  </a:cubicBezTo>
                  <a:cubicBezTo>
                    <a:pt x="12366" y="7719"/>
                    <a:pt x="12484" y="7694"/>
                    <a:pt x="12585" y="7621"/>
                  </a:cubicBezTo>
                  <a:cubicBezTo>
                    <a:pt x="12716" y="7478"/>
                    <a:pt x="12811" y="7299"/>
                    <a:pt x="12835" y="7097"/>
                  </a:cubicBezTo>
                  <a:cubicBezTo>
                    <a:pt x="12906" y="6799"/>
                    <a:pt x="12978" y="6490"/>
                    <a:pt x="13049" y="6180"/>
                  </a:cubicBezTo>
                  <a:cubicBezTo>
                    <a:pt x="10299" y="5978"/>
                    <a:pt x="7596" y="5347"/>
                    <a:pt x="5060" y="4287"/>
                  </a:cubicBezTo>
                  <a:cubicBezTo>
                    <a:pt x="3893" y="3811"/>
                    <a:pt x="2727" y="3215"/>
                    <a:pt x="1905" y="2263"/>
                  </a:cubicBezTo>
                  <a:cubicBezTo>
                    <a:pt x="1357" y="1632"/>
                    <a:pt x="1024" y="846"/>
                    <a:pt x="953" y="1"/>
                  </a:cubicBezTo>
                  <a:close/>
                </a:path>
              </a:pathLst>
            </a:custGeom>
            <a:solidFill>
              <a:srgbClr val="36A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 name="Google Shape;548;p34"/>
            <p:cNvGrpSpPr/>
            <p:nvPr/>
          </p:nvGrpSpPr>
          <p:grpSpPr>
            <a:xfrm rot="1758233">
              <a:off x="5087284" y="1191978"/>
              <a:ext cx="510162" cy="250650"/>
              <a:chOff x="5546225" y="738275"/>
              <a:chExt cx="672125" cy="330225"/>
            </a:xfrm>
          </p:grpSpPr>
          <p:sp>
            <p:nvSpPr>
              <p:cNvPr id="549" name="Google Shape;549;p34"/>
              <p:cNvSpPr/>
              <p:nvPr/>
            </p:nvSpPr>
            <p:spPr>
              <a:xfrm>
                <a:off x="5546225" y="738275"/>
                <a:ext cx="672125" cy="329925"/>
              </a:xfrm>
              <a:custGeom>
                <a:rect b="b" l="l" r="r" t="t"/>
                <a:pathLst>
                  <a:path extrusionOk="0" h="13197" w="26885">
                    <a:moveTo>
                      <a:pt x="13990" y="3690"/>
                    </a:moveTo>
                    <a:cubicBezTo>
                      <a:pt x="15832" y="3690"/>
                      <a:pt x="17603" y="4285"/>
                      <a:pt x="18681" y="5610"/>
                    </a:cubicBezTo>
                    <a:cubicBezTo>
                      <a:pt x="19515" y="6646"/>
                      <a:pt x="19860" y="8004"/>
                      <a:pt x="19610" y="9325"/>
                    </a:cubicBezTo>
                    <a:lnTo>
                      <a:pt x="10049" y="9456"/>
                    </a:lnTo>
                    <a:cubicBezTo>
                      <a:pt x="9474" y="9465"/>
                      <a:pt x="8878" y="9508"/>
                      <a:pt x="8298" y="9508"/>
                    </a:cubicBezTo>
                    <a:cubicBezTo>
                      <a:pt x="8110" y="9508"/>
                      <a:pt x="7923" y="9503"/>
                      <a:pt x="7739" y="9492"/>
                    </a:cubicBezTo>
                    <a:cubicBezTo>
                      <a:pt x="6953" y="9444"/>
                      <a:pt x="6930" y="9278"/>
                      <a:pt x="6965" y="8646"/>
                    </a:cubicBezTo>
                    <a:cubicBezTo>
                      <a:pt x="7149" y="5604"/>
                      <a:pt x="10685" y="3690"/>
                      <a:pt x="13990" y="3690"/>
                    </a:cubicBezTo>
                    <a:close/>
                    <a:moveTo>
                      <a:pt x="14723" y="1"/>
                    </a:moveTo>
                    <a:cubicBezTo>
                      <a:pt x="7831" y="1"/>
                      <a:pt x="454" y="4347"/>
                      <a:pt x="72" y="11266"/>
                    </a:cubicBezTo>
                    <a:cubicBezTo>
                      <a:pt x="0" y="12671"/>
                      <a:pt x="48" y="13052"/>
                      <a:pt x="1691" y="13159"/>
                    </a:cubicBezTo>
                    <a:cubicBezTo>
                      <a:pt x="2087" y="13186"/>
                      <a:pt x="2489" y="13196"/>
                      <a:pt x="2894" y="13196"/>
                    </a:cubicBezTo>
                    <a:cubicBezTo>
                      <a:pt x="4093" y="13196"/>
                      <a:pt x="5317" y="13105"/>
                      <a:pt x="6501" y="13088"/>
                    </a:cubicBezTo>
                    <a:lnTo>
                      <a:pt x="26432" y="12790"/>
                    </a:lnTo>
                    <a:cubicBezTo>
                      <a:pt x="26884" y="9885"/>
                      <a:pt x="26337" y="6837"/>
                      <a:pt x="24503" y="4360"/>
                    </a:cubicBezTo>
                    <a:cubicBezTo>
                      <a:pt x="22257" y="1352"/>
                      <a:pt x="18566" y="1"/>
                      <a:pt x="14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4"/>
              <p:cNvSpPr/>
              <p:nvPr/>
            </p:nvSpPr>
            <p:spPr>
              <a:xfrm>
                <a:off x="5546225" y="738625"/>
                <a:ext cx="665275" cy="329875"/>
              </a:xfrm>
              <a:custGeom>
                <a:rect b="b" l="l" r="r" t="t"/>
                <a:pathLst>
                  <a:path extrusionOk="0" h="13195" w="26611">
                    <a:moveTo>
                      <a:pt x="14038" y="0"/>
                    </a:moveTo>
                    <a:lnTo>
                      <a:pt x="14038" y="0"/>
                    </a:lnTo>
                    <a:cubicBezTo>
                      <a:pt x="7346" y="286"/>
                      <a:pt x="441" y="4561"/>
                      <a:pt x="72" y="11252"/>
                    </a:cubicBezTo>
                    <a:cubicBezTo>
                      <a:pt x="0" y="12669"/>
                      <a:pt x="60" y="13038"/>
                      <a:pt x="1691" y="13157"/>
                    </a:cubicBezTo>
                    <a:cubicBezTo>
                      <a:pt x="2087" y="13184"/>
                      <a:pt x="2489" y="13194"/>
                      <a:pt x="2894" y="13194"/>
                    </a:cubicBezTo>
                    <a:cubicBezTo>
                      <a:pt x="4093" y="13194"/>
                      <a:pt x="5317" y="13103"/>
                      <a:pt x="6501" y="13085"/>
                    </a:cubicBezTo>
                    <a:lnTo>
                      <a:pt x="26432" y="12776"/>
                    </a:lnTo>
                    <a:cubicBezTo>
                      <a:pt x="26563" y="11883"/>
                      <a:pt x="26611" y="10990"/>
                      <a:pt x="26551" y="10097"/>
                    </a:cubicBezTo>
                    <a:lnTo>
                      <a:pt x="26551" y="10097"/>
                    </a:lnTo>
                    <a:cubicBezTo>
                      <a:pt x="25825" y="10549"/>
                      <a:pt x="25087" y="11002"/>
                      <a:pt x="24277" y="11264"/>
                    </a:cubicBezTo>
                    <a:cubicBezTo>
                      <a:pt x="23408" y="11550"/>
                      <a:pt x="22491" y="11621"/>
                      <a:pt x="21574" y="11657"/>
                    </a:cubicBezTo>
                    <a:cubicBezTo>
                      <a:pt x="20303" y="11720"/>
                      <a:pt x="19031" y="11746"/>
                      <a:pt x="17758" y="11746"/>
                    </a:cubicBezTo>
                    <a:cubicBezTo>
                      <a:pt x="14965" y="11746"/>
                      <a:pt x="12171" y="11621"/>
                      <a:pt x="9382" y="11490"/>
                    </a:cubicBezTo>
                    <a:cubicBezTo>
                      <a:pt x="7739" y="11419"/>
                      <a:pt x="6072" y="11347"/>
                      <a:pt x="4501" y="10847"/>
                    </a:cubicBezTo>
                    <a:cubicBezTo>
                      <a:pt x="4215" y="10776"/>
                      <a:pt x="3965" y="10645"/>
                      <a:pt x="3751" y="10442"/>
                    </a:cubicBezTo>
                    <a:cubicBezTo>
                      <a:pt x="3477" y="10133"/>
                      <a:pt x="3465" y="9668"/>
                      <a:pt x="3501" y="9264"/>
                    </a:cubicBezTo>
                    <a:cubicBezTo>
                      <a:pt x="3751" y="6192"/>
                      <a:pt x="5953" y="3537"/>
                      <a:pt x="8632" y="2001"/>
                    </a:cubicBezTo>
                    <a:cubicBezTo>
                      <a:pt x="10299" y="1024"/>
                      <a:pt x="12145" y="429"/>
                      <a:pt x="14038" y="0"/>
                    </a:cubicBezTo>
                    <a:close/>
                  </a:path>
                </a:pathLst>
              </a:custGeom>
              <a:solidFill>
                <a:srgbClr val="8F58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34"/>
            <p:cNvSpPr/>
            <p:nvPr/>
          </p:nvSpPr>
          <p:spPr>
            <a:xfrm>
              <a:off x="3097983" y="1398030"/>
              <a:ext cx="960940" cy="731344"/>
            </a:xfrm>
            <a:custGeom>
              <a:rect b="b" l="l" r="r" t="t"/>
              <a:pathLst>
                <a:path extrusionOk="0" h="17924" w="23551">
                  <a:moveTo>
                    <a:pt x="16310" y="4500"/>
                  </a:moveTo>
                  <a:cubicBezTo>
                    <a:pt x="16417" y="4500"/>
                    <a:pt x="16510" y="4517"/>
                    <a:pt x="16574" y="4563"/>
                  </a:cubicBezTo>
                  <a:cubicBezTo>
                    <a:pt x="17014" y="4873"/>
                    <a:pt x="15954" y="5837"/>
                    <a:pt x="15752" y="6075"/>
                  </a:cubicBezTo>
                  <a:cubicBezTo>
                    <a:pt x="14145" y="7992"/>
                    <a:pt x="12228" y="9730"/>
                    <a:pt x="10537" y="11552"/>
                  </a:cubicBezTo>
                  <a:cubicBezTo>
                    <a:pt x="10182" y="11946"/>
                    <a:pt x="9478" y="12773"/>
                    <a:pt x="8795" y="12773"/>
                  </a:cubicBezTo>
                  <a:cubicBezTo>
                    <a:pt x="8631" y="12773"/>
                    <a:pt x="8467" y="12725"/>
                    <a:pt x="8311" y="12612"/>
                  </a:cubicBezTo>
                  <a:cubicBezTo>
                    <a:pt x="8156" y="12493"/>
                    <a:pt x="8025" y="12338"/>
                    <a:pt x="7918" y="12171"/>
                  </a:cubicBezTo>
                  <a:cubicBezTo>
                    <a:pt x="7108" y="10981"/>
                    <a:pt x="6287" y="9790"/>
                    <a:pt x="5489" y="8576"/>
                  </a:cubicBezTo>
                  <a:cubicBezTo>
                    <a:pt x="5215" y="8159"/>
                    <a:pt x="4965" y="7623"/>
                    <a:pt x="5429" y="7218"/>
                  </a:cubicBezTo>
                  <a:cubicBezTo>
                    <a:pt x="5655" y="7052"/>
                    <a:pt x="5917" y="6932"/>
                    <a:pt x="6191" y="6885"/>
                  </a:cubicBezTo>
                  <a:cubicBezTo>
                    <a:pt x="8549" y="6266"/>
                    <a:pt x="10894" y="5670"/>
                    <a:pt x="13264" y="5135"/>
                  </a:cubicBezTo>
                  <a:cubicBezTo>
                    <a:pt x="13966" y="4980"/>
                    <a:pt x="14669" y="4825"/>
                    <a:pt x="15371" y="4694"/>
                  </a:cubicBezTo>
                  <a:cubicBezTo>
                    <a:pt x="15566" y="4650"/>
                    <a:pt x="15999" y="4500"/>
                    <a:pt x="16310" y="4500"/>
                  </a:cubicBezTo>
                  <a:close/>
                  <a:moveTo>
                    <a:pt x="22190" y="1"/>
                  </a:moveTo>
                  <a:cubicBezTo>
                    <a:pt x="21584" y="1"/>
                    <a:pt x="20737" y="328"/>
                    <a:pt x="20336" y="408"/>
                  </a:cubicBezTo>
                  <a:cubicBezTo>
                    <a:pt x="18967" y="705"/>
                    <a:pt x="17597" y="1027"/>
                    <a:pt x="16228" y="1372"/>
                  </a:cubicBezTo>
                  <a:cubicBezTo>
                    <a:pt x="11597" y="2539"/>
                    <a:pt x="7001" y="3837"/>
                    <a:pt x="2405" y="5170"/>
                  </a:cubicBezTo>
                  <a:cubicBezTo>
                    <a:pt x="1869" y="5325"/>
                    <a:pt x="1310" y="5504"/>
                    <a:pt x="905" y="5885"/>
                  </a:cubicBezTo>
                  <a:cubicBezTo>
                    <a:pt x="0" y="6766"/>
                    <a:pt x="488" y="7933"/>
                    <a:pt x="1024" y="8837"/>
                  </a:cubicBezTo>
                  <a:cubicBezTo>
                    <a:pt x="2572" y="11457"/>
                    <a:pt x="4191" y="14029"/>
                    <a:pt x="5786" y="16612"/>
                  </a:cubicBezTo>
                  <a:cubicBezTo>
                    <a:pt x="5977" y="16981"/>
                    <a:pt x="6239" y="17303"/>
                    <a:pt x="6548" y="17577"/>
                  </a:cubicBezTo>
                  <a:cubicBezTo>
                    <a:pt x="6854" y="17820"/>
                    <a:pt x="7171" y="17923"/>
                    <a:pt x="7491" y="17923"/>
                  </a:cubicBezTo>
                  <a:cubicBezTo>
                    <a:pt x="8825" y="17923"/>
                    <a:pt x="10193" y="16124"/>
                    <a:pt x="10894" y="15279"/>
                  </a:cubicBezTo>
                  <a:cubicBezTo>
                    <a:pt x="14216" y="11326"/>
                    <a:pt x="17955" y="7540"/>
                    <a:pt x="21098" y="3396"/>
                  </a:cubicBezTo>
                  <a:cubicBezTo>
                    <a:pt x="21479" y="2884"/>
                    <a:pt x="23551" y="813"/>
                    <a:pt x="22693" y="134"/>
                  </a:cubicBezTo>
                  <a:cubicBezTo>
                    <a:pt x="22570" y="38"/>
                    <a:pt x="22394" y="1"/>
                    <a:pt x="22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4"/>
            <p:cNvSpPr/>
            <p:nvPr/>
          </p:nvSpPr>
          <p:spPr>
            <a:xfrm>
              <a:off x="3097975" y="1615900"/>
              <a:ext cx="784696" cy="507911"/>
            </a:xfrm>
            <a:custGeom>
              <a:rect b="b" l="l" r="r" t="t"/>
              <a:pathLst>
                <a:path extrusionOk="0" h="12659" w="19241">
                  <a:moveTo>
                    <a:pt x="2096" y="1"/>
                  </a:moveTo>
                  <a:cubicBezTo>
                    <a:pt x="1655" y="120"/>
                    <a:pt x="1250" y="322"/>
                    <a:pt x="905" y="620"/>
                  </a:cubicBezTo>
                  <a:cubicBezTo>
                    <a:pt x="0" y="1501"/>
                    <a:pt x="488" y="2668"/>
                    <a:pt x="1024" y="3572"/>
                  </a:cubicBezTo>
                  <a:cubicBezTo>
                    <a:pt x="2572" y="6192"/>
                    <a:pt x="4179" y="8764"/>
                    <a:pt x="5787" y="11347"/>
                  </a:cubicBezTo>
                  <a:cubicBezTo>
                    <a:pt x="5977" y="11716"/>
                    <a:pt x="6239" y="12038"/>
                    <a:pt x="6549" y="12312"/>
                  </a:cubicBezTo>
                  <a:cubicBezTo>
                    <a:pt x="6852" y="12555"/>
                    <a:pt x="7167" y="12658"/>
                    <a:pt x="7485" y="12658"/>
                  </a:cubicBezTo>
                  <a:cubicBezTo>
                    <a:pt x="8813" y="12658"/>
                    <a:pt x="10183" y="10859"/>
                    <a:pt x="10894" y="10014"/>
                  </a:cubicBezTo>
                  <a:cubicBezTo>
                    <a:pt x="13585" y="6823"/>
                    <a:pt x="16538" y="3739"/>
                    <a:pt x="19241" y="477"/>
                  </a:cubicBezTo>
                  <a:lnTo>
                    <a:pt x="19241" y="477"/>
                  </a:lnTo>
                  <a:cubicBezTo>
                    <a:pt x="17812" y="1013"/>
                    <a:pt x="16359" y="1453"/>
                    <a:pt x="14883" y="1798"/>
                  </a:cubicBezTo>
                  <a:cubicBezTo>
                    <a:pt x="13478" y="3334"/>
                    <a:pt x="11942" y="4775"/>
                    <a:pt x="10549" y="6287"/>
                  </a:cubicBezTo>
                  <a:cubicBezTo>
                    <a:pt x="10184" y="6672"/>
                    <a:pt x="9485" y="7506"/>
                    <a:pt x="8796" y="7506"/>
                  </a:cubicBezTo>
                  <a:cubicBezTo>
                    <a:pt x="8632" y="7506"/>
                    <a:pt x="8469" y="7459"/>
                    <a:pt x="8311" y="7347"/>
                  </a:cubicBezTo>
                  <a:cubicBezTo>
                    <a:pt x="8156" y="7228"/>
                    <a:pt x="8025" y="7073"/>
                    <a:pt x="7930" y="6894"/>
                  </a:cubicBezTo>
                  <a:cubicBezTo>
                    <a:pt x="7108" y="5704"/>
                    <a:pt x="6287" y="4513"/>
                    <a:pt x="5489" y="3311"/>
                  </a:cubicBezTo>
                  <a:cubicBezTo>
                    <a:pt x="5286" y="3001"/>
                    <a:pt x="5108" y="2632"/>
                    <a:pt x="5203" y="2287"/>
                  </a:cubicBezTo>
                  <a:cubicBezTo>
                    <a:pt x="5060" y="2251"/>
                    <a:pt x="4905" y="2191"/>
                    <a:pt x="4763" y="2144"/>
                  </a:cubicBezTo>
                  <a:cubicBezTo>
                    <a:pt x="3667" y="1727"/>
                    <a:pt x="2727" y="977"/>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34"/>
            <p:cNvGrpSpPr/>
            <p:nvPr/>
          </p:nvGrpSpPr>
          <p:grpSpPr>
            <a:xfrm>
              <a:off x="5541437" y="1455861"/>
              <a:ext cx="499721" cy="500779"/>
              <a:chOff x="5683312" y="727398"/>
              <a:chExt cx="499721" cy="500779"/>
            </a:xfrm>
          </p:grpSpPr>
          <p:sp>
            <p:nvSpPr>
              <p:cNvPr id="554" name="Google Shape;554;p34"/>
              <p:cNvSpPr/>
              <p:nvPr/>
            </p:nvSpPr>
            <p:spPr>
              <a:xfrm rot="2374715">
                <a:off x="5757492" y="798149"/>
                <a:ext cx="351361" cy="359278"/>
              </a:xfrm>
              <a:custGeom>
                <a:rect b="b" l="l" r="r" t="t"/>
                <a:pathLst>
                  <a:path extrusionOk="0" h="16654" w="16287">
                    <a:moveTo>
                      <a:pt x="6602" y="1"/>
                    </a:moveTo>
                    <a:cubicBezTo>
                      <a:pt x="4440" y="1"/>
                      <a:pt x="2474" y="1200"/>
                      <a:pt x="1536" y="2842"/>
                    </a:cubicBezTo>
                    <a:cubicBezTo>
                      <a:pt x="0" y="5533"/>
                      <a:pt x="310" y="8021"/>
                      <a:pt x="1917" y="8473"/>
                    </a:cubicBezTo>
                    <a:cubicBezTo>
                      <a:pt x="2144" y="8536"/>
                      <a:pt x="2350" y="8566"/>
                      <a:pt x="2539" y="8566"/>
                    </a:cubicBezTo>
                    <a:cubicBezTo>
                      <a:pt x="4027" y="8566"/>
                      <a:pt x="4420" y="6743"/>
                      <a:pt x="4906" y="5211"/>
                    </a:cubicBezTo>
                    <a:cubicBezTo>
                      <a:pt x="5274" y="4041"/>
                      <a:pt x="5978" y="3410"/>
                      <a:pt x="6827" y="3410"/>
                    </a:cubicBezTo>
                    <a:cubicBezTo>
                      <a:pt x="7239" y="3410"/>
                      <a:pt x="7685" y="3558"/>
                      <a:pt x="8144" y="3866"/>
                    </a:cubicBezTo>
                    <a:cubicBezTo>
                      <a:pt x="9549" y="4818"/>
                      <a:pt x="8168" y="8938"/>
                      <a:pt x="7013" y="11057"/>
                    </a:cubicBezTo>
                    <a:cubicBezTo>
                      <a:pt x="5858" y="13165"/>
                      <a:pt x="5037" y="16605"/>
                      <a:pt x="7894" y="16653"/>
                    </a:cubicBezTo>
                    <a:cubicBezTo>
                      <a:pt x="7908" y="16653"/>
                      <a:pt x="7922" y="16653"/>
                      <a:pt x="7936" y="16653"/>
                    </a:cubicBezTo>
                    <a:cubicBezTo>
                      <a:pt x="10817" y="16653"/>
                      <a:pt x="16286" y="11800"/>
                      <a:pt x="15883" y="10378"/>
                    </a:cubicBezTo>
                    <a:cubicBezTo>
                      <a:pt x="15623" y="9451"/>
                      <a:pt x="14750" y="9032"/>
                      <a:pt x="13847" y="9032"/>
                    </a:cubicBezTo>
                    <a:cubicBezTo>
                      <a:pt x="13348" y="9032"/>
                      <a:pt x="12839" y="9160"/>
                      <a:pt x="12419" y="9402"/>
                    </a:cubicBezTo>
                    <a:cubicBezTo>
                      <a:pt x="11668" y="9855"/>
                      <a:pt x="11014" y="10438"/>
                      <a:pt x="10490" y="11140"/>
                    </a:cubicBezTo>
                    <a:cubicBezTo>
                      <a:pt x="10490" y="11140"/>
                      <a:pt x="14157" y="4675"/>
                      <a:pt x="10764" y="1663"/>
                    </a:cubicBezTo>
                    <a:cubicBezTo>
                      <a:pt x="9441" y="489"/>
                      <a:pt x="7982" y="1"/>
                      <a:pt x="6602" y="1"/>
                    </a:cubicBezTo>
                    <a:close/>
                  </a:path>
                </a:pathLst>
              </a:custGeom>
              <a:solidFill>
                <a:srgbClr val="FFC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4"/>
              <p:cNvSpPr/>
              <p:nvPr/>
            </p:nvSpPr>
            <p:spPr>
              <a:xfrm rot="2374715">
                <a:off x="5866656" y="776637"/>
                <a:ext cx="90952" cy="111404"/>
              </a:xfrm>
              <a:custGeom>
                <a:rect b="b" l="l" r="r" t="t"/>
                <a:pathLst>
                  <a:path extrusionOk="0" h="5164" w="4216">
                    <a:moveTo>
                      <a:pt x="3680" y="0"/>
                    </a:moveTo>
                    <a:cubicBezTo>
                      <a:pt x="3129" y="0"/>
                      <a:pt x="1983" y="685"/>
                      <a:pt x="1286" y="1779"/>
                    </a:cubicBezTo>
                    <a:cubicBezTo>
                      <a:pt x="429" y="3112"/>
                      <a:pt x="1" y="4887"/>
                      <a:pt x="715" y="5148"/>
                    </a:cubicBezTo>
                    <a:cubicBezTo>
                      <a:pt x="742" y="5159"/>
                      <a:pt x="768" y="5163"/>
                      <a:pt x="794" y="5163"/>
                    </a:cubicBezTo>
                    <a:cubicBezTo>
                      <a:pt x="1353" y="5163"/>
                      <a:pt x="1689" y="2929"/>
                      <a:pt x="2406" y="2053"/>
                    </a:cubicBezTo>
                    <a:cubicBezTo>
                      <a:pt x="3156" y="1124"/>
                      <a:pt x="4215" y="529"/>
                      <a:pt x="3953" y="112"/>
                    </a:cubicBezTo>
                    <a:cubicBezTo>
                      <a:pt x="3902" y="36"/>
                      <a:pt x="3807" y="0"/>
                      <a:pt x="3680" y="0"/>
                    </a:cubicBezTo>
                    <a:close/>
                  </a:path>
                </a:pathLst>
              </a:custGeom>
              <a:solidFill>
                <a:srgbClr val="F9A3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4"/>
              <p:cNvSpPr/>
              <p:nvPr/>
            </p:nvSpPr>
            <p:spPr>
              <a:xfrm rot="2374715">
                <a:off x="5990189" y="819697"/>
                <a:ext cx="17755" cy="17733"/>
              </a:xfrm>
              <a:custGeom>
                <a:rect b="b" l="l" r="r" t="t"/>
                <a:pathLst>
                  <a:path extrusionOk="0" h="822" w="823">
                    <a:moveTo>
                      <a:pt x="405" y="0"/>
                    </a:moveTo>
                    <a:cubicBezTo>
                      <a:pt x="179" y="0"/>
                      <a:pt x="1" y="191"/>
                      <a:pt x="1" y="417"/>
                    </a:cubicBezTo>
                    <a:cubicBezTo>
                      <a:pt x="1" y="643"/>
                      <a:pt x="179" y="822"/>
                      <a:pt x="405" y="822"/>
                    </a:cubicBezTo>
                    <a:cubicBezTo>
                      <a:pt x="632" y="822"/>
                      <a:pt x="822" y="643"/>
                      <a:pt x="822" y="417"/>
                    </a:cubicBezTo>
                    <a:cubicBezTo>
                      <a:pt x="822" y="191"/>
                      <a:pt x="632" y="0"/>
                      <a:pt x="405" y="0"/>
                    </a:cubicBezTo>
                    <a:close/>
                  </a:path>
                </a:pathLst>
              </a:custGeom>
              <a:solidFill>
                <a:srgbClr val="F9A3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34"/>
            <p:cNvGrpSpPr/>
            <p:nvPr/>
          </p:nvGrpSpPr>
          <p:grpSpPr>
            <a:xfrm>
              <a:off x="3585622" y="934452"/>
              <a:ext cx="357643" cy="351989"/>
              <a:chOff x="3585622" y="934452"/>
              <a:chExt cx="357643" cy="351989"/>
            </a:xfrm>
          </p:grpSpPr>
          <p:sp>
            <p:nvSpPr>
              <p:cNvPr id="558" name="Google Shape;558;p34"/>
              <p:cNvSpPr/>
              <p:nvPr/>
            </p:nvSpPr>
            <p:spPr>
              <a:xfrm rot="-1963149">
                <a:off x="3631360" y="986761"/>
                <a:ext cx="266166" cy="247371"/>
              </a:xfrm>
              <a:custGeom>
                <a:rect b="b" l="l" r="r" t="t"/>
                <a:pathLst>
                  <a:path extrusionOk="0" h="20084" w="21610">
                    <a:moveTo>
                      <a:pt x="8206" y="1"/>
                    </a:moveTo>
                    <a:cubicBezTo>
                      <a:pt x="8099" y="1"/>
                      <a:pt x="8014" y="11"/>
                      <a:pt x="7954" y="31"/>
                    </a:cubicBezTo>
                    <a:cubicBezTo>
                      <a:pt x="6811" y="423"/>
                      <a:pt x="4418" y="2674"/>
                      <a:pt x="13204" y="6103"/>
                    </a:cubicBezTo>
                    <a:cubicBezTo>
                      <a:pt x="13669" y="6281"/>
                      <a:pt x="7478" y="5876"/>
                      <a:pt x="7418" y="8198"/>
                    </a:cubicBezTo>
                    <a:cubicBezTo>
                      <a:pt x="7347" y="10520"/>
                      <a:pt x="14252" y="10115"/>
                      <a:pt x="13907" y="13544"/>
                    </a:cubicBezTo>
                    <a:cubicBezTo>
                      <a:pt x="13758" y="15074"/>
                      <a:pt x="11953" y="15954"/>
                      <a:pt x="9911" y="15954"/>
                    </a:cubicBezTo>
                    <a:cubicBezTo>
                      <a:pt x="7392" y="15954"/>
                      <a:pt x="4514" y="14613"/>
                      <a:pt x="3941" y="11496"/>
                    </a:cubicBezTo>
                    <a:cubicBezTo>
                      <a:pt x="3858" y="11064"/>
                      <a:pt x="3254" y="10464"/>
                      <a:pt x="2625" y="10464"/>
                    </a:cubicBezTo>
                    <a:cubicBezTo>
                      <a:pt x="2352" y="10464"/>
                      <a:pt x="2075" y="10577"/>
                      <a:pt x="1834" y="10865"/>
                    </a:cubicBezTo>
                    <a:cubicBezTo>
                      <a:pt x="1036" y="11830"/>
                      <a:pt x="0" y="17199"/>
                      <a:pt x="8263" y="19747"/>
                    </a:cubicBezTo>
                    <a:cubicBezTo>
                      <a:pt x="9009" y="19978"/>
                      <a:pt x="9751" y="20084"/>
                      <a:pt x="10474" y="20084"/>
                    </a:cubicBezTo>
                    <a:cubicBezTo>
                      <a:pt x="16046" y="20084"/>
                      <a:pt x="20444" y="13805"/>
                      <a:pt x="16407" y="10401"/>
                    </a:cubicBezTo>
                    <a:lnTo>
                      <a:pt x="16407" y="10401"/>
                    </a:lnTo>
                    <a:cubicBezTo>
                      <a:pt x="16407" y="10401"/>
                      <a:pt x="16985" y="10502"/>
                      <a:pt x="17725" y="10502"/>
                    </a:cubicBezTo>
                    <a:cubicBezTo>
                      <a:pt x="19299" y="10502"/>
                      <a:pt x="21609" y="10045"/>
                      <a:pt x="20670" y="7186"/>
                    </a:cubicBezTo>
                    <a:cubicBezTo>
                      <a:pt x="19361" y="3193"/>
                      <a:pt x="10142" y="1"/>
                      <a:pt x="82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4"/>
              <p:cNvSpPr/>
              <p:nvPr/>
            </p:nvSpPr>
            <p:spPr>
              <a:xfrm rot="-1963149">
                <a:off x="3813689" y="1021743"/>
                <a:ext cx="20397" cy="20544"/>
              </a:xfrm>
              <a:custGeom>
                <a:rect b="b" l="l" r="r" t="t"/>
                <a:pathLst>
                  <a:path extrusionOk="0" h="1668" w="1656">
                    <a:moveTo>
                      <a:pt x="822" y="1"/>
                    </a:moveTo>
                    <a:cubicBezTo>
                      <a:pt x="370" y="1"/>
                      <a:pt x="1" y="382"/>
                      <a:pt x="1" y="834"/>
                    </a:cubicBezTo>
                    <a:cubicBezTo>
                      <a:pt x="1" y="1299"/>
                      <a:pt x="370" y="1668"/>
                      <a:pt x="822" y="1668"/>
                    </a:cubicBezTo>
                    <a:cubicBezTo>
                      <a:pt x="1287" y="1668"/>
                      <a:pt x="1656" y="1299"/>
                      <a:pt x="1656" y="834"/>
                    </a:cubicBezTo>
                    <a:cubicBezTo>
                      <a:pt x="1656" y="382"/>
                      <a:pt x="1287" y="1"/>
                      <a:pt x="822" y="1"/>
                    </a:cubicBezTo>
                    <a:close/>
                  </a:path>
                </a:pathLst>
              </a:custGeom>
              <a:solidFill>
                <a:srgbClr val="BF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4"/>
              <p:cNvSpPr/>
              <p:nvPr/>
            </p:nvSpPr>
            <p:spPr>
              <a:xfrm rot="-1963149">
                <a:off x="3698051" y="1000672"/>
                <a:ext cx="102661" cy="57852"/>
              </a:xfrm>
              <a:custGeom>
                <a:rect b="b" l="l" r="r" t="t"/>
                <a:pathLst>
                  <a:path extrusionOk="0" h="4697" w="8335">
                    <a:moveTo>
                      <a:pt x="729" y="0"/>
                    </a:moveTo>
                    <a:cubicBezTo>
                      <a:pt x="587" y="0"/>
                      <a:pt x="452" y="83"/>
                      <a:pt x="381" y="223"/>
                    </a:cubicBezTo>
                    <a:lnTo>
                      <a:pt x="84" y="866"/>
                    </a:lnTo>
                    <a:cubicBezTo>
                      <a:pt x="0" y="1057"/>
                      <a:pt x="84" y="1283"/>
                      <a:pt x="274" y="1366"/>
                    </a:cubicBezTo>
                    <a:lnTo>
                      <a:pt x="7442" y="4664"/>
                    </a:lnTo>
                    <a:cubicBezTo>
                      <a:pt x="7492" y="4686"/>
                      <a:pt x="7544" y="4696"/>
                      <a:pt x="7596" y="4696"/>
                    </a:cubicBezTo>
                    <a:cubicBezTo>
                      <a:pt x="7741" y="4696"/>
                      <a:pt x="7880" y="4614"/>
                      <a:pt x="7942" y="4474"/>
                    </a:cubicBezTo>
                    <a:lnTo>
                      <a:pt x="8239" y="3819"/>
                    </a:lnTo>
                    <a:cubicBezTo>
                      <a:pt x="8335" y="3628"/>
                      <a:pt x="8251" y="3402"/>
                      <a:pt x="8061" y="3319"/>
                    </a:cubicBezTo>
                    <a:lnTo>
                      <a:pt x="881" y="33"/>
                    </a:lnTo>
                    <a:cubicBezTo>
                      <a:pt x="831" y="11"/>
                      <a:pt x="780" y="0"/>
                      <a:pt x="729" y="0"/>
                    </a:cubicBezTo>
                    <a:close/>
                  </a:path>
                </a:pathLst>
              </a:custGeom>
              <a:solidFill>
                <a:srgbClr val="BF3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grpSp>
        <p:nvGrpSpPr>
          <p:cNvPr id="565" name="Google Shape;565;p35"/>
          <p:cNvGrpSpPr/>
          <p:nvPr/>
        </p:nvGrpSpPr>
        <p:grpSpPr>
          <a:xfrm>
            <a:off x="1275104" y="154555"/>
            <a:ext cx="1785332" cy="1123048"/>
            <a:chOff x="2180925" y="540000"/>
            <a:chExt cx="4796700" cy="2370300"/>
          </a:xfrm>
        </p:grpSpPr>
        <p:sp>
          <p:nvSpPr>
            <p:cNvPr id="566" name="Google Shape;566;p35"/>
            <p:cNvSpPr/>
            <p:nvPr/>
          </p:nvSpPr>
          <p:spPr>
            <a:xfrm>
              <a:off x="2180925" y="540000"/>
              <a:ext cx="4796700" cy="2370300"/>
            </a:xfrm>
            <a:prstGeom prst="roundRect">
              <a:avLst>
                <a:gd fmla="val 11171" name="adj"/>
              </a:avLst>
            </a:prstGeom>
            <a:solidFill>
              <a:srgbClr val="784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5"/>
            <p:cNvSpPr/>
            <p:nvPr/>
          </p:nvSpPr>
          <p:spPr>
            <a:xfrm>
              <a:off x="2479450" y="819175"/>
              <a:ext cx="4198200" cy="1829700"/>
            </a:xfrm>
            <a:prstGeom prst="roundRect">
              <a:avLst>
                <a:gd fmla="val 6628" name="adj"/>
              </a:avLst>
            </a:prstGeom>
            <a:solidFill>
              <a:schemeClr val="accent5"/>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5"/>
            <p:cNvSpPr/>
            <p:nvPr/>
          </p:nvSpPr>
          <p:spPr>
            <a:xfrm rot="-2509601">
              <a:off x="2306914" y="612850"/>
              <a:ext cx="103467" cy="211973"/>
            </a:xfrm>
            <a:prstGeom prst="ellipse">
              <a:avLst/>
            </a:prstGeom>
            <a:solidFill>
              <a:srgbClr val="955F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5"/>
            <p:cNvSpPr/>
            <p:nvPr/>
          </p:nvSpPr>
          <p:spPr>
            <a:xfrm rot="2282138">
              <a:off x="6703648" y="602412"/>
              <a:ext cx="103221" cy="211468"/>
            </a:xfrm>
            <a:prstGeom prst="ellipse">
              <a:avLst/>
            </a:prstGeom>
            <a:solidFill>
              <a:srgbClr val="955F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5"/>
            <p:cNvSpPr/>
            <p:nvPr/>
          </p:nvSpPr>
          <p:spPr>
            <a:xfrm>
              <a:off x="2249000" y="800100"/>
              <a:ext cx="85800" cy="104700"/>
            </a:xfrm>
            <a:prstGeom prst="ellipse">
              <a:avLst/>
            </a:prstGeom>
            <a:solidFill>
              <a:srgbClr val="955F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5"/>
            <p:cNvSpPr/>
            <p:nvPr/>
          </p:nvSpPr>
          <p:spPr>
            <a:xfrm>
              <a:off x="2344250" y="2626350"/>
              <a:ext cx="85800" cy="104700"/>
            </a:xfrm>
            <a:prstGeom prst="ellipse">
              <a:avLst/>
            </a:prstGeom>
            <a:solidFill>
              <a:srgbClr val="955F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35"/>
          <p:cNvSpPr txBox="1"/>
          <p:nvPr>
            <p:ph type="title"/>
          </p:nvPr>
        </p:nvSpPr>
        <p:spPr>
          <a:xfrm>
            <a:off x="3344150" y="206975"/>
            <a:ext cx="4646100" cy="132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¿Cómo se ve una derivada?</a:t>
            </a:r>
            <a:endParaRPr/>
          </a:p>
        </p:txBody>
      </p:sp>
      <p:sp>
        <p:nvSpPr>
          <p:cNvPr id="573" name="Google Shape;573;p35"/>
          <p:cNvSpPr txBox="1"/>
          <p:nvPr>
            <p:ph idx="2" type="title"/>
          </p:nvPr>
        </p:nvSpPr>
        <p:spPr>
          <a:xfrm>
            <a:off x="1516146" y="-98115"/>
            <a:ext cx="2004600" cy="16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t>02</a:t>
            </a:r>
            <a:endParaRPr sz="7200"/>
          </a:p>
        </p:txBody>
      </p:sp>
      <p:pic>
        <p:nvPicPr>
          <p:cNvPr id="574" name="Google Shape;574;p35"/>
          <p:cNvPicPr preferRelativeResize="0"/>
          <p:nvPr/>
        </p:nvPicPr>
        <p:blipFill rotWithShape="1">
          <a:blip r:embed="rId3">
            <a:alphaModFix/>
          </a:blip>
          <a:srcRect b="15592" l="4855" r="5402" t="10824"/>
          <a:stretch/>
        </p:blipFill>
        <p:spPr>
          <a:xfrm>
            <a:off x="1662550" y="1788250"/>
            <a:ext cx="6191549" cy="2855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pic>
        <p:nvPicPr>
          <p:cNvPr id="579" name="Google Shape;579;p36"/>
          <p:cNvPicPr preferRelativeResize="0"/>
          <p:nvPr/>
        </p:nvPicPr>
        <p:blipFill>
          <a:blip r:embed="rId3">
            <a:alphaModFix/>
          </a:blip>
          <a:stretch>
            <a:fillRect/>
          </a:stretch>
        </p:blipFill>
        <p:spPr>
          <a:xfrm>
            <a:off x="2059875" y="690563"/>
            <a:ext cx="5267325" cy="3762375"/>
          </a:xfrm>
          <a:prstGeom prst="rect">
            <a:avLst/>
          </a:prstGeom>
          <a:noFill/>
          <a:ln>
            <a:noFill/>
          </a:ln>
        </p:spPr>
      </p:pic>
      <p:sp>
        <p:nvSpPr>
          <p:cNvPr id="580" name="Google Shape;580;p36"/>
          <p:cNvSpPr txBox="1"/>
          <p:nvPr>
            <p:ph type="title"/>
          </p:nvPr>
        </p:nvSpPr>
        <p:spPr>
          <a:xfrm>
            <a:off x="3153100" y="1029500"/>
            <a:ext cx="1980300" cy="1323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800">
                <a:solidFill>
                  <a:schemeClr val="accent3"/>
                </a:solidFill>
              </a:rPr>
              <a:t>DERIVADA</a:t>
            </a:r>
            <a:endParaRPr sz="2800">
              <a:solidFill>
                <a:schemeClr val="accent3"/>
              </a:solidFill>
            </a:endParaRPr>
          </a:p>
        </p:txBody>
      </p:sp>
      <p:sp>
        <p:nvSpPr>
          <p:cNvPr id="581" name="Google Shape;581;p36"/>
          <p:cNvSpPr/>
          <p:nvPr/>
        </p:nvSpPr>
        <p:spPr>
          <a:xfrm rot="2180501">
            <a:off x="4828601" y="1708949"/>
            <a:ext cx="1041344" cy="286452"/>
          </a:xfrm>
          <a:prstGeom prst="rightArrow">
            <a:avLst>
              <a:gd fmla="val 50000" name="adj1"/>
              <a:gd fmla="val 50000" name="adj2"/>
            </a:avLst>
          </a:prstGeom>
          <a:solidFill>
            <a:schemeClr val="accent3"/>
          </a:solidFill>
          <a:ln cap="flat" cmpd="sng" w="9525">
            <a:solidFill>
              <a:srgbClr val="BF36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grpSp>
        <p:nvGrpSpPr>
          <p:cNvPr id="586" name="Google Shape;586;p37"/>
          <p:cNvGrpSpPr/>
          <p:nvPr/>
        </p:nvGrpSpPr>
        <p:grpSpPr>
          <a:xfrm>
            <a:off x="1366847" y="852462"/>
            <a:ext cx="6410310" cy="3438594"/>
            <a:chOff x="2180925" y="540000"/>
            <a:chExt cx="4796700" cy="2370300"/>
          </a:xfrm>
        </p:grpSpPr>
        <p:sp>
          <p:nvSpPr>
            <p:cNvPr id="587" name="Google Shape;587;p37"/>
            <p:cNvSpPr/>
            <p:nvPr/>
          </p:nvSpPr>
          <p:spPr>
            <a:xfrm>
              <a:off x="2180925" y="540000"/>
              <a:ext cx="4796700" cy="2370300"/>
            </a:xfrm>
            <a:prstGeom prst="roundRect">
              <a:avLst>
                <a:gd fmla="val 11171" name="adj"/>
              </a:avLst>
            </a:prstGeom>
            <a:solidFill>
              <a:srgbClr val="784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7"/>
            <p:cNvSpPr/>
            <p:nvPr/>
          </p:nvSpPr>
          <p:spPr>
            <a:xfrm>
              <a:off x="2479450" y="819175"/>
              <a:ext cx="4198200" cy="1829700"/>
            </a:xfrm>
            <a:prstGeom prst="roundRect">
              <a:avLst>
                <a:gd fmla="val 6628" name="adj"/>
              </a:avLst>
            </a:prstGeom>
            <a:solidFill>
              <a:schemeClr val="accent5"/>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Bravo, J. (s.f). ¿Para qué sirven las Derivadas?. Recuperado de </a:t>
              </a:r>
              <a:r>
                <a:rPr lang="en" sz="1100" u="sng">
                  <a:solidFill>
                    <a:schemeClr val="hlink"/>
                  </a:solidFill>
                  <a:hlinkClick r:id="rId3"/>
                </a:rPr>
                <a:t>https://www.logaritmoneperiano.com/para-que-sirven-la-derivadas/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Escuela Técnica Superior de Náutica y Máquinas Navales. (s.f). Recuperado de </a:t>
              </a:r>
              <a:r>
                <a:rPr lang="en" sz="1100" u="sng">
                  <a:solidFill>
                    <a:schemeClr val="hlink"/>
                  </a:solidFill>
                  <a:hlinkClick r:id="rId4"/>
                </a:rPr>
                <a:t>http://www.ehu.eus/juancarlos.gorostizaga/apoyo/derivadas.htm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Khan Academy. (2016). Unidad: Derivadas: definición y reglas básicas. Recuperado de </a:t>
              </a:r>
              <a:endParaRPr/>
            </a:p>
            <a:p>
              <a:pPr indent="0" lvl="0" marL="0" rtl="0" algn="l">
                <a:spcBef>
                  <a:spcPts val="0"/>
                </a:spcBef>
                <a:spcAft>
                  <a:spcPts val="0"/>
                </a:spcAft>
                <a:buNone/>
              </a:pPr>
              <a:r>
                <a:rPr lang="en" sz="1100" u="sng">
                  <a:solidFill>
                    <a:schemeClr val="hlink"/>
                  </a:solidFill>
                  <a:hlinkClick r:id="rId5"/>
                </a:rPr>
                <a:t>https://es.khanacademy.org/math/differential-calculus/dc-diff-intro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89" name="Google Shape;589;p37"/>
            <p:cNvSpPr/>
            <p:nvPr/>
          </p:nvSpPr>
          <p:spPr>
            <a:xfrm rot="-2509601">
              <a:off x="2306914" y="612850"/>
              <a:ext cx="103467" cy="211973"/>
            </a:xfrm>
            <a:prstGeom prst="ellipse">
              <a:avLst/>
            </a:prstGeom>
            <a:solidFill>
              <a:srgbClr val="955F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7"/>
            <p:cNvSpPr/>
            <p:nvPr/>
          </p:nvSpPr>
          <p:spPr>
            <a:xfrm rot="2282138">
              <a:off x="6703648" y="602412"/>
              <a:ext cx="103221" cy="211468"/>
            </a:xfrm>
            <a:prstGeom prst="ellipse">
              <a:avLst/>
            </a:prstGeom>
            <a:solidFill>
              <a:srgbClr val="955F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7"/>
            <p:cNvSpPr/>
            <p:nvPr/>
          </p:nvSpPr>
          <p:spPr>
            <a:xfrm>
              <a:off x="2249000" y="800100"/>
              <a:ext cx="85800" cy="104700"/>
            </a:xfrm>
            <a:prstGeom prst="ellipse">
              <a:avLst/>
            </a:prstGeom>
            <a:solidFill>
              <a:srgbClr val="955F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7"/>
            <p:cNvSpPr/>
            <p:nvPr/>
          </p:nvSpPr>
          <p:spPr>
            <a:xfrm>
              <a:off x="2344250" y="2626350"/>
              <a:ext cx="85800" cy="104700"/>
            </a:xfrm>
            <a:prstGeom prst="ellipse">
              <a:avLst/>
            </a:prstGeom>
            <a:solidFill>
              <a:srgbClr val="955F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37"/>
          <p:cNvSpPr txBox="1"/>
          <p:nvPr>
            <p:ph type="title"/>
          </p:nvPr>
        </p:nvSpPr>
        <p:spPr>
          <a:xfrm>
            <a:off x="1572250" y="0"/>
            <a:ext cx="62049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Referencias</a:t>
            </a:r>
            <a:endParaRPr>
              <a:solidFill>
                <a:schemeClr val="accent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h Lesson by Slidesgo">
  <a:themeElements>
    <a:clrScheme name="Simple Light">
      <a:dk1>
        <a:srgbClr val="3C1A32"/>
      </a:dk1>
      <a:lt1>
        <a:srgbClr val="582F4E"/>
      </a:lt1>
      <a:dk2>
        <a:srgbClr val="B872AE"/>
      </a:dk2>
      <a:lt2>
        <a:srgbClr val="8F5889"/>
      </a:lt2>
      <a:accent1>
        <a:srgbClr val="FFC715"/>
      </a:accent1>
      <a:accent2>
        <a:srgbClr val="F9A320"/>
      </a:accent2>
      <a:accent3>
        <a:srgbClr val="EE4524"/>
      </a:accent3>
      <a:accent4>
        <a:srgbClr val="FFFFFF"/>
      </a:accent4>
      <a:accent5>
        <a:srgbClr val="73C3B4"/>
      </a:accent5>
      <a:accent6>
        <a:srgbClr val="36A289"/>
      </a:accent6>
      <a:hlink>
        <a:srgbClr val="B872A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