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Quicksand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E8D879-6325-45D4-BFF1-B08D66281E94}">
  <a:tblStyle styleId="{E2E8D879-6325-45D4-BFF1-B08D66281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Quicksan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guages.oup.com/google-dictionary-e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26150741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2615074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2615074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02615074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26150741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26150741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Parte de la matemática que estudia los números y las operaciones que se hacen con ellos. Oxford Languajes.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https://languages.oup.com/google-dictionary-es/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26150741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261507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26150741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2615074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2615074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2615074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26150741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26150741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26150741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26150741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261507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261507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261507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261507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8/docs/api/java/lang/Math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aritméticas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Java Básica.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-118650"/>
            <a:ext cx="8520600" cy="5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si quiero elevar al cuadrado?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 Math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Math es una librería. </a:t>
            </a:r>
            <a:r>
              <a:rPr lang="es"/>
              <a:t>Tiene muchas </a:t>
            </a:r>
            <a:r>
              <a:rPr lang="es"/>
              <a:t>funciones</a:t>
            </a:r>
            <a:r>
              <a:rPr lang="es"/>
              <a:t>, potencias, raíces,  funciones </a:t>
            </a:r>
            <a:r>
              <a:rPr lang="es"/>
              <a:t>trigonométricas</a:t>
            </a:r>
            <a:r>
              <a:rPr lang="es"/>
              <a:t>, etc. Se </a:t>
            </a:r>
            <a:r>
              <a:rPr lang="es"/>
              <a:t>importa automáticamente.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Algunas funciones básicas de Math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u="sng">
                <a:latin typeface="Quicksand"/>
                <a:ea typeface="Quicksand"/>
                <a:cs typeface="Quicksand"/>
                <a:sym typeface="Quicksand"/>
                <a:hlinkClick r:id="rId3"/>
              </a:rPr>
              <a:t>Librería Math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6674" y="3105224"/>
            <a:ext cx="6076774" cy="25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500" y="1343575"/>
            <a:ext cx="4452000" cy="276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600" y="3105225"/>
            <a:ext cx="4579799" cy="2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643800"/>
            <a:ext cx="8520600" cy="38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aritmética?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028375" y="150876"/>
            <a:ext cx="70872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matemáticos</a:t>
            </a:r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308525" y="1411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{E2E8D879-6325-45D4-BFF1-B08D66281E94}</a:tableStyleId>
              </a:tblPr>
              <a:tblGrid>
                <a:gridCol w="1809750"/>
                <a:gridCol w="1809750"/>
                <a:gridCol w="3236650"/>
                <a:gridCol w="1371075"/>
              </a:tblGrid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Descripción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Operador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Input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Suma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+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 suma = 5 + 3</a:t>
                      </a:r>
                      <a:endParaRPr sz="2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Resta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 resta = 8 - 7 </a:t>
                      </a:r>
                      <a:endParaRPr sz="2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Multiplicación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 multiplicacion = 10 * 4</a:t>
                      </a:r>
                      <a:endParaRPr sz="2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División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 division = 15 / 3</a:t>
                      </a:r>
                      <a:endParaRPr sz="2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Residuo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%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 residuo = 5 % 3</a:t>
                      </a:r>
                      <a:endParaRPr sz="2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Residuo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tienes una división no exacta. Es el número entero que sobra.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6027325" y="1941375"/>
            <a:ext cx="1695900" cy="1483700"/>
            <a:chOff x="5963625" y="2340850"/>
            <a:chExt cx="1695900" cy="1483700"/>
          </a:xfrm>
        </p:grpSpPr>
        <p:sp>
          <p:nvSpPr>
            <p:cNvPr id="92" name="Google Shape;92;p16"/>
            <p:cNvSpPr/>
            <p:nvPr/>
          </p:nvSpPr>
          <p:spPr>
            <a:xfrm>
              <a:off x="6568725" y="2340850"/>
              <a:ext cx="1090800" cy="844200"/>
            </a:xfrm>
            <a:prstGeom prst="halfFrame">
              <a:avLst>
                <a:gd fmla="val 13635" name="adj1"/>
                <a:gd fmla="val 1363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5963625" y="2440375"/>
              <a:ext cx="5175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3</a:t>
              </a:r>
              <a:endParaRPr b="1" sz="60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888325" y="2440375"/>
              <a:ext cx="5175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5</a:t>
              </a:r>
              <a:endParaRPr b="1" sz="60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888325" y="3211350"/>
              <a:ext cx="5175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="1" sz="60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Jerarquía de las operaciones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Justo como en matemáticas, en la programación, hay operadores “más importantes” que otros. El orden 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Multiplicación, división, módulo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Suma, Resta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150" y="2354450"/>
            <a:ext cx="5857750" cy="33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+ tipos de datos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6750"/>
            <a:ext cx="1836450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1350003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computadoras sólo pueden realizar operaciones con un tipo de dato a la vez. Si no somos extremadamente específicos con ella, podemos perder información en el proceso.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Casos teóricos: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64" y="2340600"/>
            <a:ext cx="3909073" cy="25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Oh, benditas computadoras.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956" y="2939125"/>
            <a:ext cx="4110182" cy="25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77463" y="1567525"/>
            <a:ext cx="4009627" cy="25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uno en uno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incrementar en uno a una variable, es muy común. Debido a esto existen varias maneras de hacerlo.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300" y="152400"/>
            <a:ext cx="360350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643800"/>
            <a:ext cx="8520600" cy="38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la reversa?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