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04268c5f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04268c5f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04268d3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04268d3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2700" y="0"/>
            <a:ext cx="1978600" cy="19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.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accent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accent6"/>
            </a:gs>
          </a:gsLst>
          <a:lin ang="5400012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3F3F3"/>
            </a:gs>
            <a:gs pos="5000">
              <a:srgbClr val="B7B7B7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5"/>
            </a:gs>
            <a:gs pos="100000">
              <a:schemeClr val="dk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Booleanas</a:t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Java Básica.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Pérez.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mán Keet 3933">
  <a:themeElements>
    <a:clrScheme name="Slate">
      <a:dk1>
        <a:srgbClr val="F7FFF7"/>
      </a:dk1>
      <a:lt1>
        <a:srgbClr val="0081A7"/>
      </a:lt1>
      <a:dk2>
        <a:srgbClr val="15B0C4"/>
      </a:dk2>
      <a:lt2>
        <a:srgbClr val="469FE8"/>
      </a:lt2>
      <a:accent1>
        <a:srgbClr val="FF8552"/>
      </a:accent1>
      <a:accent2>
        <a:srgbClr val="7067CF"/>
      </a:accent2>
      <a:accent3>
        <a:srgbClr val="FED9B7"/>
      </a:accent3>
      <a:accent4>
        <a:srgbClr val="FDFCDC"/>
      </a:accent4>
      <a:accent5>
        <a:srgbClr val="FFD966"/>
      </a:accent5>
      <a:accent6>
        <a:srgbClr val="00AFB9"/>
      </a:accent6>
      <a:hlink>
        <a:srgbClr val="09183F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