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1bf562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1bf562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1bf562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1bf562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1bf562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1bf562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1bf562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1bf562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61bf5620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61bf5620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1bf562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1bf562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5b1dc8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5b1dc8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tutorial/java/data/string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Literales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Java</a:t>
            </a:r>
            <a:r>
              <a:rPr lang="es"/>
              <a:t> Básica.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¿Literales?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Wuuut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Sólo existen dos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ponen en comillas simples ‘’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Sólo pueden guardar un </a:t>
            </a:r>
            <a:r>
              <a:rPr i="1" lang="es"/>
              <a:t>carácter.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escriben con comillas dobles “”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Pueden tener muchos </a:t>
            </a:r>
            <a:r>
              <a:rPr lang="es"/>
              <a:t>caracteres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“única” variable que empieza con mayúscula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262" y="2861000"/>
            <a:ext cx="4394175" cy="20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89" y="2461863"/>
            <a:ext cx="4154711" cy="2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692550"/>
            <a:ext cx="8520600" cy="3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¿Podemos </a:t>
            </a:r>
            <a:r>
              <a:rPr lang="es"/>
              <a:t>pasarlas</a:t>
            </a:r>
            <a:r>
              <a:rPr lang="es"/>
              <a:t> a int?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podemos hacer con ellas?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comunes con Strings: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Concatenar (Unir dos Strings)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IndexOf (lugar de una letra en el String)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Lower y upper case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Equals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más… Revisa: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https://docs.oracle.com/javase/tutorial/java/data/strings.html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50" y="-426375"/>
            <a:ext cx="3259270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799" y="3313899"/>
            <a:ext cx="3615484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550" y="1941500"/>
            <a:ext cx="4985200" cy="24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1400" y="3310850"/>
            <a:ext cx="4263550" cy="23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837" y="887750"/>
            <a:ext cx="4321039" cy="20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olvidé la clase pasada...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99050" y="1506450"/>
            <a:ext cx="69486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Prometo hoy les subo los mini </a:t>
            </a: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quizzes</a:t>
            </a: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:D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Ejercicio para la clase: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Crea una 3 variables. Para tu nombre, apellido y año en que naciste.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Haz un print con tu nombre “completo” y tu edad actual.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¿Cómo podemos recibir input del usuario?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del usuario 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24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usuario es la persona que ocupa el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900"/>
              <a:t>Los usuarios son malos :D</a:t>
            </a:r>
            <a:endParaRPr sz="9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61" y="445025"/>
            <a:ext cx="681102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29969" l="0" r="0" t="28760"/>
          <a:stretch/>
        </p:blipFill>
        <p:spPr>
          <a:xfrm>
            <a:off x="249550" y="2126925"/>
            <a:ext cx="2436399" cy="21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26" y="235600"/>
            <a:ext cx="7041149" cy="46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