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4268d3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04268d3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04268d3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04268d3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4268d36c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4268d36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4268d36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04268d36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4268d36c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4268d36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04268d36c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04268d36c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04268d36c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04268d36c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4268d36c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04268d36c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2700" y="0"/>
            <a:ext cx="1978600" cy="1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.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accent6"/>
            </a:gs>
          </a:gsLst>
          <a:lin ang="5400012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Numéricas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Java Básica.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Pérez.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643800"/>
            <a:ext cx="8520600" cy="38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variable?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declarar y asignar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Oswald"/>
                <a:ea typeface="Oswald"/>
                <a:cs typeface="Oswald"/>
                <a:sym typeface="Oswald"/>
              </a:rPr>
              <a:t>Declarar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Sólo apartas el espacio en la </a:t>
            </a:r>
            <a:r>
              <a:rPr lang="es"/>
              <a:t>memoria. La variable no tiene un valor.</a:t>
            </a:r>
            <a:r>
              <a:rPr lang="es"/>
              <a:t> No puedes cambiar el tipo de dato :(.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Sólo lo haces una vez.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No puedes tener variables con el mismo nombre</a:t>
            </a:r>
            <a:endParaRPr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Oswald"/>
                <a:ea typeface="Oswald"/>
                <a:cs typeface="Oswald"/>
                <a:sym typeface="Oswald"/>
              </a:rPr>
              <a:t>Asignar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variable guarda información (un valor)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Puedes hacerlo infinitas veces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Distintas variables pueden tener el mismo valor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015" y="3330321"/>
            <a:ext cx="3854260" cy="228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17368"/>
            <a:ext cx="3999899" cy="231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671250" y="11468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Inicializar: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Declarar + Asignar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864" y="2160225"/>
            <a:ext cx="5828273" cy="28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variables numéricas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200" y="1170125"/>
            <a:ext cx="459109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19" y="1836347"/>
            <a:ext cx="4095708" cy="248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023875" y="4577100"/>
            <a:ext cx="2293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Las más comunes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067650" y="4577100"/>
            <a:ext cx="2938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Existen, pero casi no se ocupan :(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código...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Casting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proceso por el cual una variable se </a:t>
            </a:r>
            <a:r>
              <a:rPr lang="es"/>
              <a:t>transforma</a:t>
            </a:r>
            <a:r>
              <a:rPr lang="es"/>
              <a:t> de un tipo de dato primitivo a otro.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Algunas veces no es necesario castear variables, Java lo hace automáticamente.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975" y="970375"/>
            <a:ext cx="5719499" cy="200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972" y="2977225"/>
            <a:ext cx="3805602" cy="21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4325" y="3863575"/>
            <a:ext cx="93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Ejemplo: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Hay algunas variables que se asignan con una letra al final. (floats y longs). La letra puede ser minúscula o mayúscula. Se recomienda mayúscula.</a:t>
            </a:r>
            <a:endParaRPr/>
          </a:p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Otras que necesitan “castearse”. 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2800" y="3098134"/>
            <a:ext cx="5638384" cy="255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10458" y="1646277"/>
            <a:ext cx="5096480" cy="255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264" y="3006912"/>
            <a:ext cx="5100735" cy="273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6973" y="1555050"/>
            <a:ext cx="4630749" cy="27390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Siguenos en Instagram: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@ctrlalttec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@3933tamankeet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mán Keet 3933">
  <a:themeElements>
    <a:clrScheme name="Slate">
      <a:dk1>
        <a:srgbClr val="F7FFF7"/>
      </a:dk1>
      <a:lt1>
        <a:srgbClr val="0081A7"/>
      </a:lt1>
      <a:dk2>
        <a:srgbClr val="15B0C4"/>
      </a:dk2>
      <a:lt2>
        <a:srgbClr val="469FE8"/>
      </a:lt2>
      <a:accent1>
        <a:srgbClr val="FF8552"/>
      </a:accent1>
      <a:accent2>
        <a:srgbClr val="7067CF"/>
      </a:accent2>
      <a:accent3>
        <a:srgbClr val="FED9B7"/>
      </a:accent3>
      <a:accent4>
        <a:srgbClr val="FDFCDC"/>
      </a:accent4>
      <a:accent5>
        <a:srgbClr val="FFD966"/>
      </a:accent5>
      <a:accent6>
        <a:srgbClr val="00AFB9"/>
      </a:accent6>
      <a:hlink>
        <a:srgbClr val="09183F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