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0" r:id="rId3"/>
    <p:sldId id="302" r:id="rId4"/>
    <p:sldId id="303" r:id="rId5"/>
    <p:sldId id="304" r:id="rId6"/>
    <p:sldId id="305" r:id="rId7"/>
    <p:sldId id="30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4822E-6E05-48F0-92DD-7C85CE9C9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B258A6-F060-4243-B35B-AB239467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6D7852-9D21-4BF4-8F07-DF001619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3CE6-64AF-4330-99FE-0143A5D84C4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FA1341-BC47-450E-ADFD-9CC39838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A263B-C086-473A-9741-6DECAAC4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BD97-41B7-4058-868D-99649ED8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B8602-4903-4412-B625-174214B6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63E209-F2F0-4A5A-B806-78F37DE5B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B2A1F3-301C-4DCF-BBBB-2B12AEFC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3CE6-64AF-4330-99FE-0143A5D84C4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5E9D58-3993-4A32-97AB-C138273C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D67F05-C5B6-4AD7-B397-1C5DEBD4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BD97-41B7-4058-868D-99649ED8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2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4BB4B1-7107-4885-9F49-5A7299DBE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11F715-5204-450C-BBD7-BD8325FC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75B44-72BB-4F9B-BEE8-C088FAA9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3CE6-64AF-4330-99FE-0143A5D84C4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562702-BE67-46A5-8DAF-785A3D6B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343703-0CFB-4B8B-9A02-7A5A1807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BD97-41B7-4058-868D-99649ED8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7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C3BC8-F6AD-411C-A4F6-4E46C506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9841A2-867D-4071-ADA4-B42F4754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4143B-DE18-45EB-9DD5-AC994D51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3CE6-64AF-4330-99FE-0143A5D84C4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BF5BD-3555-47D5-B342-A4DA6859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3C211-F533-43A4-B9A1-8C528168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BD97-41B7-4058-868D-99649ED8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05475-8EA1-42B7-BEDC-DCD45C31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18BF23-49E2-4EAB-8EB3-769A373C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7B2D4-E3C2-4C1E-A651-6E3BDB5A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3CE6-64AF-4330-99FE-0143A5D84C4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C761C7-B56E-4F92-BEA1-43CB79AA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01BB2-2591-40BC-9F9F-24401DFE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BD97-41B7-4058-868D-99649ED8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5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2A5CA-D1A8-4C87-B60A-9FD7D927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4D059A-607C-4510-BAA8-9145B84CD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DFCB44-2474-4349-9251-3AE1A6851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DEDE65-054E-45EB-B453-B318360A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3CE6-64AF-4330-99FE-0143A5D84C4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FB06E8-3DD3-4B03-BB3D-81973FBF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45B912-6E55-4E4F-9FF9-499F25B5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BD97-41B7-4058-868D-99649ED8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8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9F179-FE54-4EAF-89F0-DA7183F2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8ABC13-B427-4A95-B126-2EF516E1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24F779-FB1F-4E67-855D-6596070D8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F99C0F-9786-4F4D-A556-769E0930A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F5EB43-22DB-4506-875A-713703AC6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F58B25-065B-4A87-B520-84951E30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3CE6-64AF-4330-99FE-0143A5D84C4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DAA475-9CE7-4FCE-8D06-CD91E658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061BA9-47F4-44FD-A446-7F494852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BD97-41B7-4058-868D-99649ED8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876D3-6BAB-4699-82F2-CD00070C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0E02AA-79DA-463A-ABA8-346B73AB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3CE6-64AF-4330-99FE-0143A5D84C4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68143A-59F4-4420-947D-4DD19268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0A4CE3-8E97-4B30-B98E-EB97B786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BD97-41B7-4058-868D-99649ED8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6DF0AB-A53A-4D63-92F1-2186CDB9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3CE6-64AF-4330-99FE-0143A5D84C4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E679EC-29A1-418C-BCF3-8B9910DA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7D9FA8-7E4D-4F82-BC25-5DCF7EDF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BD97-41B7-4058-868D-99649ED8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53FE8-8F02-4085-ABAD-F391934C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CBFE7C-F6BA-4F02-872B-2B448058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44E610-9FB6-4216-93AF-DC803DD00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B7724A-CF17-4B96-822F-5D53D997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3CE6-64AF-4330-99FE-0143A5D84C4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21DC40-B75F-4B6A-AD04-94353B8E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3C64AD-8D81-4A02-9462-8AE925DB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BD97-41B7-4058-868D-99649ED8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2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64ABF-CFF8-442E-9272-B057D2B2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D4CDAF-D805-4BE4-8C91-6538C3405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D9443F-B6C7-42DE-83F9-E283A92F1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74D1CB-0CCE-4666-9F7A-499E4823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3CE6-64AF-4330-99FE-0143A5D84C4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7852FB-65C8-4240-9B7D-CA410D7B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86A3BB-374D-4417-BD47-613AC2A8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BD97-41B7-4058-868D-99649ED8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2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CD3126-0AA2-48C5-830E-09E722AB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F52537-033D-4895-8BCA-16E1BEF3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17AE6-D55A-469D-90A2-52BB16508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13CE6-64AF-4330-99FE-0143A5D84C4A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AA3A82-4577-4315-8BA2-007AACFA9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151BDC-5058-451A-81C3-7F22EECE4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5BD97-41B7-4058-868D-99649ED8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033" y="1487285"/>
            <a:ext cx="5573478" cy="2877981"/>
          </a:xfrm>
        </p:spPr>
        <p:txBody>
          <a:bodyPr anchor="b">
            <a:normAutofit/>
          </a:bodyPr>
          <a:lstStyle/>
          <a:p>
            <a:pPr algn="r"/>
            <a:r>
              <a:rPr lang="en-US" sz="6100">
                <a:solidFill>
                  <a:schemeClr val="bg1"/>
                </a:solidFill>
                <a:ea typeface="+mj-lt"/>
                <a:cs typeface="+mj-lt"/>
              </a:rPr>
              <a:t>TC3068</a:t>
            </a:r>
            <a:endParaRPr lang="en-US" sz="6100">
              <a:solidFill>
                <a:schemeClr val="bg1"/>
              </a:solidFill>
            </a:endParaRPr>
          </a:p>
          <a:p>
            <a:pPr algn="r"/>
            <a:r>
              <a:rPr lang="en-US" sz="6100" err="1">
                <a:solidFill>
                  <a:schemeClr val="bg1"/>
                </a:solidFill>
                <a:ea typeface="+mj-lt"/>
                <a:cs typeface="+mj-lt"/>
              </a:rPr>
              <a:t>Visualización</a:t>
            </a:r>
            <a:r>
              <a:rPr lang="en-US" sz="6100">
                <a:solidFill>
                  <a:schemeClr val="bg1"/>
                </a:solidFill>
                <a:ea typeface="+mj-lt"/>
                <a:cs typeface="+mj-lt"/>
              </a:rPr>
              <a:t> de </a:t>
            </a:r>
            <a:r>
              <a:rPr lang="en-US" sz="6100" err="1">
                <a:solidFill>
                  <a:schemeClr val="bg1"/>
                </a:solidFill>
                <a:ea typeface="+mj-lt"/>
                <a:cs typeface="+mj-lt"/>
              </a:rPr>
              <a:t>datos</a:t>
            </a:r>
            <a:r>
              <a:rPr lang="en-US" sz="6100">
                <a:solidFill>
                  <a:schemeClr val="bg1"/>
                </a:solidFill>
                <a:ea typeface="+mj-lt"/>
                <a:cs typeface="+mj-lt"/>
              </a:rPr>
              <a:t> y </a:t>
            </a:r>
            <a:r>
              <a:rPr lang="en-US" sz="6100" err="1">
                <a:solidFill>
                  <a:schemeClr val="bg1"/>
                </a:solidFill>
                <a:ea typeface="+mj-lt"/>
                <a:cs typeface="+mj-lt"/>
              </a:rPr>
              <a:t>narrativa</a:t>
            </a:r>
            <a:endParaRPr lang="en-US" sz="6100">
              <a:solidFill>
                <a:schemeClr val="bg1"/>
              </a:solidFill>
            </a:endParaRPr>
          </a:p>
          <a:p>
            <a:pPr algn="r"/>
            <a:endParaRPr lang="en-US" sz="61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915" y="3648463"/>
            <a:ext cx="5271714" cy="1453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Introducción</a:t>
            </a:r>
            <a:r>
              <a:rPr lang="en-US" dirty="0">
                <a:solidFill>
                  <a:schemeClr val="bg1"/>
                </a:solidFill>
              </a:rPr>
              <a:t> a Python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E9D773-7FEB-49A7-9CC0-76B8FC895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8E76DE4-15F2-442B-A21D-7E4E54A01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AE5C0EE-AE74-4F67-BE75-9859C73C4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B713504E-EBBC-4064-A515-832BCEB5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38" y="1779403"/>
            <a:ext cx="3344638" cy="33446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BF1C9A-8180-49D3-896B-8BB27D7F9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55" y="4111688"/>
            <a:ext cx="2190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96A4D0-02A3-46D7-AF38-45E26444F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752" y="4230189"/>
            <a:ext cx="25908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5D906-7C9E-4DFA-A241-61FB154E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cs typeface="Calibri Light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06A08-27C2-4459-AEF9-15AFDA76A83C}"/>
              </a:ext>
            </a:extLst>
          </p:cNvPr>
          <p:cNvSpPr txBox="1"/>
          <p:nvPr/>
        </p:nvSpPr>
        <p:spPr>
          <a:xfrm>
            <a:off x="838200" y="1270707"/>
            <a:ext cx="349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Lenguaje Interpretado</a:t>
            </a:r>
            <a:endParaRPr lang="en-US" sz="2800" b="1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E37C17DE-D437-4299-A11C-CE7DD94B5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05" y="1897166"/>
            <a:ext cx="8613212" cy="41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6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5D906-7C9E-4DFA-A241-61FB154E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cs typeface="Calibri Light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06A08-27C2-4459-AEF9-15AFDA76A83C}"/>
              </a:ext>
            </a:extLst>
          </p:cNvPr>
          <p:cNvSpPr txBox="1"/>
          <p:nvPr/>
        </p:nvSpPr>
        <p:spPr>
          <a:xfrm>
            <a:off x="838200" y="1270707"/>
            <a:ext cx="3010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Lenguaje Dinámico</a:t>
            </a:r>
            <a:endParaRPr lang="en-US" sz="2800" b="1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F8F8F09-CFE9-49B0-9B8F-970575CCE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08" y="2399522"/>
            <a:ext cx="4762500" cy="3209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6397C0-E8BF-42FB-9033-9D6E5657C30D}"/>
              </a:ext>
            </a:extLst>
          </p:cNvPr>
          <p:cNvSpPr txBox="1"/>
          <p:nvPr/>
        </p:nvSpPr>
        <p:spPr>
          <a:xfrm>
            <a:off x="7718321" y="2792362"/>
            <a:ext cx="130769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C</a:t>
            </a:r>
          </a:p>
          <a:p>
            <a:endParaRPr lang="es-MX" dirty="0"/>
          </a:p>
          <a:p>
            <a:r>
              <a:rPr lang="es-MX" dirty="0" err="1"/>
              <a:t>Int</a:t>
            </a:r>
            <a:r>
              <a:rPr lang="es-MX" dirty="0"/>
              <a:t> x=5</a:t>
            </a:r>
          </a:p>
          <a:p>
            <a:r>
              <a:rPr lang="es-MX" dirty="0"/>
              <a:t>x= “A”</a:t>
            </a:r>
          </a:p>
          <a:p>
            <a:pPr algn="ctr"/>
            <a:r>
              <a:rPr lang="es-MX" b="1" dirty="0">
                <a:solidFill>
                  <a:srgbClr val="FF0000"/>
                </a:solidFill>
              </a:rPr>
              <a:t>Error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E9D9C-3A40-441C-827D-F4B0B587AFED}"/>
              </a:ext>
            </a:extLst>
          </p:cNvPr>
          <p:cNvSpPr txBox="1"/>
          <p:nvPr/>
        </p:nvSpPr>
        <p:spPr>
          <a:xfrm>
            <a:off x="9522540" y="2792362"/>
            <a:ext cx="130769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Python</a:t>
            </a:r>
          </a:p>
          <a:p>
            <a:endParaRPr lang="es-MX" dirty="0"/>
          </a:p>
          <a:p>
            <a:r>
              <a:rPr lang="es-MX" dirty="0"/>
              <a:t>x=5</a:t>
            </a:r>
          </a:p>
          <a:p>
            <a:r>
              <a:rPr lang="es-MX" dirty="0"/>
              <a:t>x= “A”</a:t>
            </a:r>
          </a:p>
          <a:p>
            <a:pPr algn="ctr"/>
            <a:r>
              <a:rPr lang="es-MX" b="1" dirty="0">
                <a:solidFill>
                  <a:schemeClr val="accent6">
                    <a:lumMod val="50000"/>
                  </a:schemeClr>
                </a:solidFill>
              </a:rPr>
              <a:t>Good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3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5D906-7C9E-4DFA-A241-61FB154E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cs typeface="Calibri Light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06A08-27C2-4459-AEF9-15AFDA76A83C}"/>
              </a:ext>
            </a:extLst>
          </p:cNvPr>
          <p:cNvSpPr txBox="1"/>
          <p:nvPr/>
        </p:nvSpPr>
        <p:spPr>
          <a:xfrm>
            <a:off x="838200" y="1270707"/>
            <a:ext cx="3199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Orientado a Objetos</a:t>
            </a:r>
            <a:endParaRPr lang="en-US" sz="2800" b="1" dirty="0"/>
          </a:p>
        </p:txBody>
      </p:sp>
      <p:pic>
        <p:nvPicPr>
          <p:cNvPr id="10" name="Picture 9" descr="A picture containing text, businesscard, screenshot, vector graphics&#10;&#10;Description automatically generated">
            <a:extLst>
              <a:ext uri="{FF2B5EF4-FFF2-40B4-BE49-F238E27FC236}">
                <a16:creationId xmlns:a16="http://schemas.microsoft.com/office/drawing/2014/main" id="{87D3752F-5755-451F-8954-D93053B3A0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10"/>
          <a:stretch/>
        </p:blipFill>
        <p:spPr>
          <a:xfrm>
            <a:off x="6850141" y="1793927"/>
            <a:ext cx="4050889" cy="4468761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551F3413-C3A1-455F-B563-C18D7407E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70" y="2428566"/>
            <a:ext cx="5937889" cy="30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8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5D906-7C9E-4DFA-A241-61FB154E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cs typeface="Calibri Light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06A08-27C2-4459-AEF9-15AFDA76A83C}"/>
              </a:ext>
            </a:extLst>
          </p:cNvPr>
          <p:cNvSpPr txBox="1"/>
          <p:nvPr/>
        </p:nvSpPr>
        <p:spPr>
          <a:xfrm>
            <a:off x="838200" y="1270707"/>
            <a:ext cx="2195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Tipos de dato</a:t>
            </a:r>
            <a:endParaRPr lang="en-US" sz="28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DDA3BE-F2CC-436E-999C-A5B8F4DA7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40115"/>
              </p:ext>
            </p:extLst>
          </p:nvPr>
        </p:nvGraphicFramePr>
        <p:xfrm>
          <a:off x="1845188" y="2386699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351461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2994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Ejemplo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6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err="1"/>
                        <a:t>Int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4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err="1"/>
                        <a:t>Float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1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err="1"/>
                        <a:t>String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“tres”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Tupla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(2,3,5)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04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Lista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[3,3.0,”tres”]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0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Diccionario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{llave1: “h”, llave2: [“tres”,3]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11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04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5D906-7C9E-4DFA-A241-61FB154E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cs typeface="Calibri Light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06A08-27C2-4459-AEF9-15AFDA76A83C}"/>
              </a:ext>
            </a:extLst>
          </p:cNvPr>
          <p:cNvSpPr txBox="1"/>
          <p:nvPr/>
        </p:nvSpPr>
        <p:spPr>
          <a:xfrm>
            <a:off x="838200" y="1270707"/>
            <a:ext cx="1323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Sintaxis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0D09E-0F6D-41E4-9670-DCED094EE161}"/>
              </a:ext>
            </a:extLst>
          </p:cNvPr>
          <p:cNvSpPr txBox="1"/>
          <p:nvPr/>
        </p:nvSpPr>
        <p:spPr>
          <a:xfrm>
            <a:off x="2162024" y="2890683"/>
            <a:ext cx="164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/>
              <a:t>for</a:t>
            </a:r>
            <a:r>
              <a:rPr lang="es-MX" b="1" dirty="0"/>
              <a:t> (condición):</a:t>
            </a:r>
          </a:p>
          <a:p>
            <a:r>
              <a:rPr lang="es-MX" b="1" dirty="0"/>
              <a:t>     </a:t>
            </a:r>
            <a:r>
              <a:rPr lang="es-MX" b="1" dirty="0">
                <a:solidFill>
                  <a:srgbClr val="FF0000"/>
                </a:solidFill>
              </a:rPr>
              <a:t>break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F03C3-B903-46F2-86A0-3368792206D7}"/>
              </a:ext>
            </a:extLst>
          </p:cNvPr>
          <p:cNvSpPr txBox="1"/>
          <p:nvPr/>
        </p:nvSpPr>
        <p:spPr>
          <a:xfrm>
            <a:off x="2162024" y="4454013"/>
            <a:ext cx="1889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/>
              <a:t>while</a:t>
            </a:r>
            <a:r>
              <a:rPr lang="es-MX" b="1" dirty="0"/>
              <a:t> (condición):</a:t>
            </a:r>
          </a:p>
          <a:p>
            <a:r>
              <a:rPr lang="es-MX" b="1" dirty="0"/>
              <a:t>     </a:t>
            </a:r>
            <a:r>
              <a:rPr lang="es-MX" b="1" dirty="0">
                <a:solidFill>
                  <a:srgbClr val="FF0000"/>
                </a:solidFill>
              </a:rPr>
              <a:t>break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FA58C-6FB2-45B5-9D09-53CB446AA51E}"/>
              </a:ext>
            </a:extLst>
          </p:cNvPr>
          <p:cNvSpPr txBox="1"/>
          <p:nvPr/>
        </p:nvSpPr>
        <p:spPr>
          <a:xfrm>
            <a:off x="6915922" y="2659851"/>
            <a:ext cx="17849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/>
              <a:t>if</a:t>
            </a:r>
            <a:r>
              <a:rPr lang="es-MX" b="1" dirty="0"/>
              <a:t> (condición1):</a:t>
            </a:r>
          </a:p>
          <a:p>
            <a:r>
              <a:rPr lang="es-MX" b="1" dirty="0"/>
              <a:t>     ejecución1</a:t>
            </a:r>
          </a:p>
          <a:p>
            <a:r>
              <a:rPr lang="es-MX" b="1" dirty="0" err="1"/>
              <a:t>elif</a:t>
            </a:r>
            <a:r>
              <a:rPr lang="es-MX" b="1" dirty="0"/>
              <a:t> (condición2):</a:t>
            </a:r>
          </a:p>
          <a:p>
            <a:r>
              <a:rPr lang="es-MX" b="1" dirty="0"/>
              <a:t>     ejecución2</a:t>
            </a:r>
          </a:p>
          <a:p>
            <a:r>
              <a:rPr lang="es-MX" b="1" dirty="0" err="1"/>
              <a:t>else</a:t>
            </a:r>
            <a:r>
              <a:rPr lang="es-MX" b="1" dirty="0"/>
              <a:t>:</a:t>
            </a:r>
          </a:p>
          <a:p>
            <a:r>
              <a:rPr lang="es-MX" b="1" dirty="0"/>
              <a:t>    ejecución3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4673C-6FBB-4CD0-BD9C-E007438A2384}"/>
              </a:ext>
            </a:extLst>
          </p:cNvPr>
          <p:cNvSpPr txBox="1"/>
          <p:nvPr/>
        </p:nvSpPr>
        <p:spPr>
          <a:xfrm>
            <a:off x="6999496" y="4699819"/>
            <a:ext cx="1475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try:</a:t>
            </a:r>
          </a:p>
          <a:p>
            <a:r>
              <a:rPr lang="es-MX" b="1" dirty="0"/>
              <a:t>     ejecución1</a:t>
            </a:r>
          </a:p>
          <a:p>
            <a:r>
              <a:rPr lang="es-MX" b="1" dirty="0" err="1"/>
              <a:t>except</a:t>
            </a:r>
            <a:r>
              <a:rPr lang="es-MX" b="1" dirty="0"/>
              <a:t>:</a:t>
            </a:r>
          </a:p>
          <a:p>
            <a:r>
              <a:rPr lang="es-MX" b="1" dirty="0"/>
              <a:t>    ejecución2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68F3E-CC41-4133-BB35-0E352BF9C929}"/>
              </a:ext>
            </a:extLst>
          </p:cNvPr>
          <p:cNvSpPr txBox="1"/>
          <p:nvPr/>
        </p:nvSpPr>
        <p:spPr>
          <a:xfrm>
            <a:off x="2464286" y="2048843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Ciclos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B041-4D2C-40DD-A535-DF38383C2D72}"/>
              </a:ext>
            </a:extLst>
          </p:cNvPr>
          <p:cNvSpPr txBox="1"/>
          <p:nvPr/>
        </p:nvSpPr>
        <p:spPr>
          <a:xfrm>
            <a:off x="6756190" y="2136631"/>
            <a:ext cx="225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Condicionales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017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5D906-7C9E-4DFA-A241-61FB154E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cs typeface="Calibri Light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06A08-27C2-4459-AEF9-15AFDA76A83C}"/>
              </a:ext>
            </a:extLst>
          </p:cNvPr>
          <p:cNvSpPr txBox="1"/>
          <p:nvPr/>
        </p:nvSpPr>
        <p:spPr>
          <a:xfrm>
            <a:off x="838200" y="1270707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Funciones</a:t>
            </a:r>
            <a:endParaRPr 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4673C-6FBB-4CD0-BD9C-E007438A2384}"/>
              </a:ext>
            </a:extLst>
          </p:cNvPr>
          <p:cNvSpPr txBox="1"/>
          <p:nvPr/>
        </p:nvSpPr>
        <p:spPr>
          <a:xfrm>
            <a:off x="2722464" y="1927122"/>
            <a:ext cx="49688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/>
              <a:t>def</a:t>
            </a:r>
            <a:r>
              <a:rPr lang="es-MX" b="1" dirty="0"/>
              <a:t> </a:t>
            </a:r>
            <a:r>
              <a:rPr lang="es-MX" b="1" dirty="0" err="1"/>
              <a:t>nombre_Función</a:t>
            </a:r>
            <a:r>
              <a:rPr lang="es-MX" b="1" dirty="0"/>
              <a:t>(parametro1, parametro2,…):</a:t>
            </a:r>
          </a:p>
          <a:p>
            <a:r>
              <a:rPr lang="es-MX" b="1" dirty="0"/>
              <a:t>      </a:t>
            </a:r>
            <a:r>
              <a:rPr lang="es-MX" b="1" dirty="0" err="1"/>
              <a:t>execución</a:t>
            </a:r>
            <a:endParaRPr lang="es-MX" b="1" dirty="0"/>
          </a:p>
          <a:p>
            <a:r>
              <a:rPr lang="es-MX" b="1" dirty="0"/>
              <a:t>      </a:t>
            </a:r>
            <a:r>
              <a:rPr lang="es-MX" b="1" dirty="0" err="1"/>
              <a:t>return</a:t>
            </a:r>
            <a:r>
              <a:rPr lang="es-MX" b="1" dirty="0"/>
              <a:t> resultado</a:t>
            </a:r>
          </a:p>
          <a:p>
            <a:endParaRPr lang="es-MX" b="1" dirty="0"/>
          </a:p>
          <a:p>
            <a:endParaRPr lang="es-MX" b="1" dirty="0"/>
          </a:p>
          <a:p>
            <a:r>
              <a:rPr lang="es-MX" b="1" dirty="0" err="1"/>
              <a:t>def</a:t>
            </a:r>
            <a:r>
              <a:rPr lang="es-MX" b="1" dirty="0"/>
              <a:t> suma(</a:t>
            </a:r>
            <a:r>
              <a:rPr lang="es-MX" b="1" dirty="0" err="1"/>
              <a:t>a,b</a:t>
            </a:r>
            <a:r>
              <a:rPr lang="es-MX" b="1" dirty="0"/>
              <a:t>=3):</a:t>
            </a:r>
          </a:p>
          <a:p>
            <a:r>
              <a:rPr lang="es-MX" b="1" dirty="0"/>
              <a:t>    </a:t>
            </a:r>
            <a:r>
              <a:rPr lang="es-MX" b="1" dirty="0" err="1"/>
              <a:t>return</a:t>
            </a:r>
            <a:r>
              <a:rPr lang="es-MX" b="1" dirty="0"/>
              <a:t> </a:t>
            </a:r>
            <a:r>
              <a:rPr lang="es-MX" b="1" dirty="0" err="1"/>
              <a:t>a+b</a:t>
            </a:r>
            <a:endParaRPr lang="es-MX" b="1" dirty="0"/>
          </a:p>
          <a:p>
            <a:endParaRPr lang="es-MX" b="1" dirty="0"/>
          </a:p>
          <a:p>
            <a:r>
              <a:rPr lang="es-MX" b="1" dirty="0" err="1"/>
              <a:t>print</a:t>
            </a:r>
            <a:r>
              <a:rPr lang="es-MX" b="1" dirty="0"/>
              <a:t>(suma(4,5))</a:t>
            </a:r>
          </a:p>
          <a:p>
            <a:r>
              <a:rPr lang="es-MX" b="1" dirty="0"/>
              <a:t>9</a:t>
            </a:r>
          </a:p>
          <a:p>
            <a:endParaRPr lang="es-MX" b="1" dirty="0"/>
          </a:p>
          <a:p>
            <a:r>
              <a:rPr lang="es-MX" b="1" dirty="0" err="1"/>
              <a:t>print</a:t>
            </a:r>
            <a:r>
              <a:rPr lang="es-MX" b="1" dirty="0"/>
              <a:t>(suma(4,))</a:t>
            </a:r>
          </a:p>
          <a:p>
            <a:r>
              <a:rPr lang="es-MX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31966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163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TC3068 Visualización de datos y narrativa </vt:lpstr>
      <vt:lpstr>Python</vt:lpstr>
      <vt:lpstr>Python</vt:lpstr>
      <vt:lpstr>Python</vt:lpstr>
      <vt:lpstr>Python</vt:lpstr>
      <vt:lpstr>Python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TC3068 Visualización de datos y narrativa</dc:title>
  <dc:creator>Jorge Luis Ramos Zavaleta</dc:creator>
  <cp:lastModifiedBy>Jorge Luis Ramos Zavaleta</cp:lastModifiedBy>
  <cp:revision>531</cp:revision>
  <dcterms:created xsi:type="dcterms:W3CDTF">2021-08-04T03:33:05Z</dcterms:created>
  <dcterms:modified xsi:type="dcterms:W3CDTF">2022-03-11T21:35:35Z</dcterms:modified>
</cp:coreProperties>
</file>