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1" r:id="rId7"/>
    <p:sldId id="272" r:id="rId8"/>
    <p:sldId id="273" r:id="rId9"/>
    <p:sldId id="275" r:id="rId10"/>
    <p:sldId id="274" r:id="rId11"/>
    <p:sldId id="267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81166-53CD-4E95-8A36-41F8D9B06061}" v="1" dt="2022-04-10T14:31:15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818" autoAdjust="0"/>
  </p:normalViewPr>
  <p:slideViewPr>
    <p:cSldViewPr snapToGrid="0">
      <p:cViewPr varScale="1">
        <p:scale>
          <a:sx n="47" d="100"/>
          <a:sy n="47" d="100"/>
        </p:scale>
        <p:origin x="9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na Medina" userId="9269d3b2bd25b8a5" providerId="LiveId" clId="{23E81166-53CD-4E95-8A36-41F8D9B06061}"/>
    <pc:docChg chg="undo redo custSel addSld delSld modSld">
      <pc:chgData name="Yanina Medina" userId="9269d3b2bd25b8a5" providerId="LiveId" clId="{23E81166-53CD-4E95-8A36-41F8D9B06061}" dt="2022-04-10T15:01:20.655" v="1360" actId="478"/>
      <pc:docMkLst>
        <pc:docMk/>
      </pc:docMkLst>
      <pc:sldChg chg="addSp delSp modSp mod">
        <pc:chgData name="Yanina Medina" userId="9269d3b2bd25b8a5" providerId="LiveId" clId="{23E81166-53CD-4E95-8A36-41F8D9B06061}" dt="2022-04-10T15:01:20.655" v="1360" actId="478"/>
        <pc:sldMkLst>
          <pc:docMk/>
          <pc:sldMk cId="193000927" sldId="256"/>
        </pc:sldMkLst>
        <pc:spChg chg="mod">
          <ac:chgData name="Yanina Medina" userId="9269d3b2bd25b8a5" providerId="LiveId" clId="{23E81166-53CD-4E95-8A36-41F8D9B06061}" dt="2022-04-10T13:24:02.990" v="43" actId="20577"/>
          <ac:spMkLst>
            <pc:docMk/>
            <pc:sldMk cId="193000927" sldId="256"/>
            <ac:spMk id="2" creationId="{3D30D32A-359B-41BB-9746-2CF3A21EEFFC}"/>
          </ac:spMkLst>
        </pc:spChg>
        <pc:spChg chg="del">
          <ac:chgData name="Yanina Medina" userId="9269d3b2bd25b8a5" providerId="LiveId" clId="{23E81166-53CD-4E95-8A36-41F8D9B06061}" dt="2022-04-10T15:01:20.655" v="1360" actId="478"/>
          <ac:spMkLst>
            <pc:docMk/>
            <pc:sldMk cId="193000927" sldId="256"/>
            <ac:spMk id="3" creationId="{B4CA222A-88BC-48F4-9AE8-2115B7D1E6DC}"/>
          </ac:spMkLst>
        </pc:spChg>
        <pc:spChg chg="add mod">
          <ac:chgData name="Yanina Medina" userId="9269d3b2bd25b8a5" providerId="LiveId" clId="{23E81166-53CD-4E95-8A36-41F8D9B06061}" dt="2022-04-10T15:01:20.655" v="1360" actId="478"/>
          <ac:spMkLst>
            <pc:docMk/>
            <pc:sldMk cId="193000927" sldId="256"/>
            <ac:spMk id="6" creationId="{41DF197A-B55A-4A18-B6A4-1D1F3E298FF1}"/>
          </ac:spMkLst>
        </pc:spChg>
      </pc:sldChg>
      <pc:sldChg chg="del">
        <pc:chgData name="Yanina Medina" userId="9269d3b2bd25b8a5" providerId="LiveId" clId="{23E81166-53CD-4E95-8A36-41F8D9B06061}" dt="2022-04-10T14:33:27.311" v="917" actId="47"/>
        <pc:sldMkLst>
          <pc:docMk/>
          <pc:sldMk cId="70285356" sldId="260"/>
        </pc:sldMkLst>
      </pc:sldChg>
      <pc:sldChg chg="modSp mod">
        <pc:chgData name="Yanina Medina" userId="9269d3b2bd25b8a5" providerId="LiveId" clId="{23E81166-53CD-4E95-8A36-41F8D9B06061}" dt="2022-04-10T14:33:54.180" v="991" actId="20577"/>
        <pc:sldMkLst>
          <pc:docMk/>
          <pc:sldMk cId="510767980" sldId="267"/>
        </pc:sldMkLst>
        <pc:spChg chg="mod">
          <ac:chgData name="Yanina Medina" userId="9269d3b2bd25b8a5" providerId="LiveId" clId="{23E81166-53CD-4E95-8A36-41F8D9B06061}" dt="2022-04-10T14:33:54.180" v="991" actId="20577"/>
          <ac:spMkLst>
            <pc:docMk/>
            <pc:sldMk cId="510767980" sldId="267"/>
            <ac:spMk id="13" creationId="{336E726C-3DE4-41AA-88A0-C92B0C34163D}"/>
          </ac:spMkLst>
        </pc:spChg>
      </pc:sldChg>
      <pc:sldChg chg="del">
        <pc:chgData name="Yanina Medina" userId="9269d3b2bd25b8a5" providerId="LiveId" clId="{23E81166-53CD-4E95-8A36-41F8D9B06061}" dt="2022-04-10T14:33:28.944" v="918" actId="47"/>
        <pc:sldMkLst>
          <pc:docMk/>
          <pc:sldMk cId="555089011" sldId="268"/>
        </pc:sldMkLst>
      </pc:sldChg>
      <pc:sldChg chg="del">
        <pc:chgData name="Yanina Medina" userId="9269d3b2bd25b8a5" providerId="LiveId" clId="{23E81166-53CD-4E95-8A36-41F8D9B06061}" dt="2022-04-10T13:52:51.460" v="196" actId="47"/>
        <pc:sldMkLst>
          <pc:docMk/>
          <pc:sldMk cId="2333881612" sldId="269"/>
        </pc:sldMkLst>
      </pc:sldChg>
      <pc:sldChg chg="addSp delSp modSp new mod modClrScheme chgLayout">
        <pc:chgData name="Yanina Medina" userId="9269d3b2bd25b8a5" providerId="LiveId" clId="{23E81166-53CD-4E95-8A36-41F8D9B06061}" dt="2022-04-10T13:52:30.952" v="195" actId="20577"/>
        <pc:sldMkLst>
          <pc:docMk/>
          <pc:sldMk cId="3259816479" sldId="270"/>
        </pc:sldMkLst>
        <pc:spChg chg="del">
          <ac:chgData name="Yanina Medina" userId="9269d3b2bd25b8a5" providerId="LiveId" clId="{23E81166-53CD-4E95-8A36-41F8D9B06061}" dt="2022-04-10T13:47:36.694" v="127" actId="26606"/>
          <ac:spMkLst>
            <pc:docMk/>
            <pc:sldMk cId="3259816479" sldId="270"/>
            <ac:spMk id="2" creationId="{CD98529D-9BE3-439F-B6BF-A4AFE1ECAC92}"/>
          </ac:spMkLst>
        </pc:spChg>
        <pc:spChg chg="mod ord">
          <ac:chgData name="Yanina Medina" userId="9269d3b2bd25b8a5" providerId="LiveId" clId="{23E81166-53CD-4E95-8A36-41F8D9B06061}" dt="2022-04-10T13:52:30.952" v="195" actId="20577"/>
          <ac:spMkLst>
            <pc:docMk/>
            <pc:sldMk cId="3259816479" sldId="270"/>
            <ac:spMk id="3" creationId="{7F9BF9C4-E1E1-48FB-AE4E-01D70B53826B}"/>
          </ac:spMkLst>
        </pc:spChg>
        <pc:spChg chg="add del mod">
          <ac:chgData name="Yanina Medina" userId="9269d3b2bd25b8a5" providerId="LiveId" clId="{23E81166-53CD-4E95-8A36-41F8D9B06061}" dt="2022-04-10T13:48:13.372" v="128" actId="478"/>
          <ac:spMkLst>
            <pc:docMk/>
            <pc:sldMk cId="3259816479" sldId="270"/>
            <ac:spMk id="10" creationId="{74A0AACE-F7C1-B71F-F87C-233C69FE8E33}"/>
          </ac:spMkLst>
        </pc:spChg>
        <pc:picChg chg="add del mod">
          <ac:chgData name="Yanina Medina" userId="9269d3b2bd25b8a5" providerId="LiveId" clId="{23E81166-53CD-4E95-8A36-41F8D9B06061}" dt="2022-04-10T13:50:37.794" v="160" actId="478"/>
          <ac:picMkLst>
            <pc:docMk/>
            <pc:sldMk cId="3259816479" sldId="270"/>
            <ac:picMk id="5" creationId="{88A75AEC-4DAB-4C80-B4D0-FB2EF9C6333C}"/>
          </ac:picMkLst>
        </pc:picChg>
        <pc:picChg chg="add mod">
          <ac:chgData name="Yanina Medina" userId="9269d3b2bd25b8a5" providerId="LiveId" clId="{23E81166-53CD-4E95-8A36-41F8D9B06061}" dt="2022-04-10T13:51:15.054" v="162" actId="14100"/>
          <ac:picMkLst>
            <pc:docMk/>
            <pc:sldMk cId="3259816479" sldId="270"/>
            <ac:picMk id="7" creationId="{7D00EF12-1516-4493-BA8F-85D84403D7A2}"/>
          </ac:picMkLst>
        </pc:picChg>
      </pc:sldChg>
      <pc:sldChg chg="addSp delSp modSp new mod modClrScheme chgLayout">
        <pc:chgData name="Yanina Medina" userId="9269d3b2bd25b8a5" providerId="LiveId" clId="{23E81166-53CD-4E95-8A36-41F8D9B06061}" dt="2022-04-10T13:55:00.870" v="357" actId="27614"/>
        <pc:sldMkLst>
          <pc:docMk/>
          <pc:sldMk cId="1466904368" sldId="271"/>
        </pc:sldMkLst>
        <pc:spChg chg="del">
          <ac:chgData name="Yanina Medina" userId="9269d3b2bd25b8a5" providerId="LiveId" clId="{23E81166-53CD-4E95-8A36-41F8D9B06061}" dt="2022-04-10T13:53:40.435" v="199" actId="26606"/>
          <ac:spMkLst>
            <pc:docMk/>
            <pc:sldMk cId="1466904368" sldId="271"/>
            <ac:spMk id="2" creationId="{37BED2CC-7462-492A-8C87-FE09E06819A5}"/>
          </ac:spMkLst>
        </pc:spChg>
        <pc:spChg chg="del">
          <ac:chgData name="Yanina Medina" userId="9269d3b2bd25b8a5" providerId="LiveId" clId="{23E81166-53CD-4E95-8A36-41F8D9B06061}" dt="2022-04-10T13:53:40.435" v="199" actId="26606"/>
          <ac:spMkLst>
            <pc:docMk/>
            <pc:sldMk cId="1466904368" sldId="271"/>
            <ac:spMk id="3" creationId="{5D41EF46-6BAC-4A85-B94E-3E9A98C659B5}"/>
          </ac:spMkLst>
        </pc:spChg>
        <pc:spChg chg="del">
          <ac:chgData name="Yanina Medina" userId="9269d3b2bd25b8a5" providerId="LiveId" clId="{23E81166-53CD-4E95-8A36-41F8D9B06061}" dt="2022-04-10T13:53:40.435" v="199" actId="26606"/>
          <ac:spMkLst>
            <pc:docMk/>
            <pc:sldMk cId="1466904368" sldId="271"/>
            <ac:spMk id="4" creationId="{6159B9C8-F109-4CC4-A167-39B1DB200B59}"/>
          </ac:spMkLst>
        </pc:spChg>
        <pc:spChg chg="add del mod">
          <ac:chgData name="Yanina Medina" userId="9269d3b2bd25b8a5" providerId="LiveId" clId="{23E81166-53CD-4E95-8A36-41F8D9B06061}" dt="2022-04-10T13:53:52.224" v="210" actId="26606"/>
          <ac:spMkLst>
            <pc:docMk/>
            <pc:sldMk cId="1466904368" sldId="271"/>
            <ac:spMk id="11" creationId="{40A8435E-6D2E-9120-631D-E92871CD38F5}"/>
          </ac:spMkLst>
        </pc:spChg>
        <pc:spChg chg="add del mod">
          <ac:chgData name="Yanina Medina" userId="9269d3b2bd25b8a5" providerId="LiveId" clId="{23E81166-53CD-4E95-8A36-41F8D9B06061}" dt="2022-04-10T13:54:56.784" v="356" actId="26606"/>
          <ac:spMkLst>
            <pc:docMk/>
            <pc:sldMk cId="1466904368" sldId="271"/>
            <ac:spMk id="16" creationId="{0F824CE7-48D9-3B5F-61AE-01C2A6BA8CF2}"/>
          </ac:spMkLst>
        </pc:spChg>
        <pc:spChg chg="add mod">
          <ac:chgData name="Yanina Medina" userId="9269d3b2bd25b8a5" providerId="LiveId" clId="{23E81166-53CD-4E95-8A36-41F8D9B06061}" dt="2022-04-10T13:54:56.784" v="356" actId="26606"/>
          <ac:spMkLst>
            <pc:docMk/>
            <pc:sldMk cId="1466904368" sldId="271"/>
            <ac:spMk id="18" creationId="{62E02CAF-ABED-6AE2-33BE-E9E6420B3A66}"/>
          </ac:spMkLst>
        </pc:spChg>
        <pc:picChg chg="add mod">
          <ac:chgData name="Yanina Medina" userId="9269d3b2bd25b8a5" providerId="LiveId" clId="{23E81166-53CD-4E95-8A36-41F8D9B06061}" dt="2022-04-10T13:55:00.870" v="357" actId="27614"/>
          <ac:picMkLst>
            <pc:docMk/>
            <pc:sldMk cId="1466904368" sldId="271"/>
            <ac:picMk id="6" creationId="{388D5BF0-FFAD-4816-913E-AA74DD808602}"/>
          </ac:picMkLst>
        </pc:picChg>
      </pc:sldChg>
      <pc:sldChg chg="addSp delSp modSp new mod modClrScheme chgLayout">
        <pc:chgData name="Yanina Medina" userId="9269d3b2bd25b8a5" providerId="LiveId" clId="{23E81166-53CD-4E95-8A36-41F8D9B06061}" dt="2022-04-10T14:04:16.370" v="494" actId="1076"/>
        <pc:sldMkLst>
          <pc:docMk/>
          <pc:sldMk cId="3127030192" sldId="272"/>
        </pc:sldMkLst>
        <pc:spChg chg="del">
          <ac:chgData name="Yanina Medina" userId="9269d3b2bd25b8a5" providerId="LiveId" clId="{23E81166-53CD-4E95-8A36-41F8D9B06061}" dt="2022-04-10T14:01:33.343" v="449" actId="478"/>
          <ac:spMkLst>
            <pc:docMk/>
            <pc:sldMk cId="3127030192" sldId="272"/>
            <ac:spMk id="2" creationId="{1E08D4AD-8D0F-49C4-A54B-024E95D66913}"/>
          </ac:spMkLst>
        </pc:spChg>
        <pc:spChg chg="mod ord">
          <ac:chgData name="Yanina Medina" userId="9269d3b2bd25b8a5" providerId="LiveId" clId="{23E81166-53CD-4E95-8A36-41F8D9B06061}" dt="2022-04-10T14:04:09.545" v="492" actId="6549"/>
          <ac:spMkLst>
            <pc:docMk/>
            <pc:sldMk cId="3127030192" sldId="272"/>
            <ac:spMk id="3" creationId="{DF2CEC5F-ED7F-491A-A848-7FFE803442F2}"/>
          </ac:spMkLst>
        </pc:spChg>
        <pc:spChg chg="add del mod ord">
          <ac:chgData name="Yanina Medina" userId="9269d3b2bd25b8a5" providerId="LiveId" clId="{23E81166-53CD-4E95-8A36-41F8D9B06061}" dt="2022-04-10T14:03:27.294" v="481" actId="700"/>
          <ac:spMkLst>
            <pc:docMk/>
            <pc:sldMk cId="3127030192" sldId="272"/>
            <ac:spMk id="10" creationId="{13D5FE50-0969-4AD1-82EC-7E3BBAFB0976}"/>
          </ac:spMkLst>
        </pc:spChg>
        <pc:spChg chg="add del mod ord">
          <ac:chgData name="Yanina Medina" userId="9269d3b2bd25b8a5" providerId="LiveId" clId="{23E81166-53CD-4E95-8A36-41F8D9B06061}" dt="2022-04-10T14:03:27.294" v="481" actId="700"/>
          <ac:spMkLst>
            <pc:docMk/>
            <pc:sldMk cId="3127030192" sldId="272"/>
            <ac:spMk id="11" creationId="{7A2D3F42-963F-42BF-A5B2-316A2E490388}"/>
          </ac:spMkLst>
        </pc:spChg>
        <pc:spChg chg="add del mod ord">
          <ac:chgData name="Yanina Medina" userId="9269d3b2bd25b8a5" providerId="LiveId" clId="{23E81166-53CD-4E95-8A36-41F8D9B06061}" dt="2022-04-10T14:03:27.294" v="481" actId="700"/>
          <ac:spMkLst>
            <pc:docMk/>
            <pc:sldMk cId="3127030192" sldId="272"/>
            <ac:spMk id="12" creationId="{E7734C01-A14D-42D8-AB0E-C7A3965ADE34}"/>
          </ac:spMkLst>
        </pc:spChg>
        <pc:spChg chg="add del mod ord">
          <ac:chgData name="Yanina Medina" userId="9269d3b2bd25b8a5" providerId="LiveId" clId="{23E81166-53CD-4E95-8A36-41F8D9B06061}" dt="2022-04-10T14:03:27.294" v="481" actId="700"/>
          <ac:spMkLst>
            <pc:docMk/>
            <pc:sldMk cId="3127030192" sldId="272"/>
            <ac:spMk id="13" creationId="{A443378B-9C86-47AB-B7D9-B7EE945F68A5}"/>
          </ac:spMkLst>
        </pc:spChg>
        <pc:spChg chg="add del mod ord">
          <ac:chgData name="Yanina Medina" userId="9269d3b2bd25b8a5" providerId="LiveId" clId="{23E81166-53CD-4E95-8A36-41F8D9B06061}" dt="2022-04-10T14:03:27.294" v="481" actId="700"/>
          <ac:spMkLst>
            <pc:docMk/>
            <pc:sldMk cId="3127030192" sldId="272"/>
            <ac:spMk id="14" creationId="{246421D4-6C24-496F-9EFD-634D91AC388A}"/>
          </ac:spMkLst>
        </pc:spChg>
        <pc:spChg chg="add del mod ord">
          <ac:chgData name="Yanina Medina" userId="9269d3b2bd25b8a5" providerId="LiveId" clId="{23E81166-53CD-4E95-8A36-41F8D9B06061}" dt="2022-04-10T14:03:27.294" v="481" actId="700"/>
          <ac:spMkLst>
            <pc:docMk/>
            <pc:sldMk cId="3127030192" sldId="272"/>
            <ac:spMk id="15" creationId="{3D535F4C-2974-46E9-8FB7-3296262C45BF}"/>
          </ac:spMkLst>
        </pc:spChg>
        <pc:picChg chg="add mod">
          <ac:chgData name="Yanina Medina" userId="9269d3b2bd25b8a5" providerId="LiveId" clId="{23E81166-53CD-4E95-8A36-41F8D9B06061}" dt="2022-04-10T14:04:16.370" v="494" actId="1076"/>
          <ac:picMkLst>
            <pc:docMk/>
            <pc:sldMk cId="3127030192" sldId="272"/>
            <ac:picMk id="5" creationId="{2D70D5DE-E787-400B-B081-921104920A1C}"/>
          </ac:picMkLst>
        </pc:picChg>
        <pc:picChg chg="add mod">
          <ac:chgData name="Yanina Medina" userId="9269d3b2bd25b8a5" providerId="LiveId" clId="{23E81166-53CD-4E95-8A36-41F8D9B06061}" dt="2022-04-10T14:04:14.478" v="493" actId="1076"/>
          <ac:picMkLst>
            <pc:docMk/>
            <pc:sldMk cId="3127030192" sldId="272"/>
            <ac:picMk id="7" creationId="{BF06B3B7-C9E5-4D50-9620-51289F7E6FE0}"/>
          </ac:picMkLst>
        </pc:picChg>
        <pc:picChg chg="add mod">
          <ac:chgData name="Yanina Medina" userId="9269d3b2bd25b8a5" providerId="LiveId" clId="{23E81166-53CD-4E95-8A36-41F8D9B06061}" dt="2022-04-10T14:04:07.615" v="491" actId="1076"/>
          <ac:picMkLst>
            <pc:docMk/>
            <pc:sldMk cId="3127030192" sldId="272"/>
            <ac:picMk id="9" creationId="{EDDE01AB-F1F6-4D25-AF1E-A7FC163AC508}"/>
          </ac:picMkLst>
        </pc:picChg>
      </pc:sldChg>
      <pc:sldChg chg="addSp delSp modSp new mod modClrScheme chgLayout">
        <pc:chgData name="Yanina Medina" userId="9269d3b2bd25b8a5" providerId="LiveId" clId="{23E81166-53CD-4E95-8A36-41F8D9B06061}" dt="2022-04-10T14:12:07.059" v="690" actId="478"/>
        <pc:sldMkLst>
          <pc:docMk/>
          <pc:sldMk cId="1229693126" sldId="273"/>
        </pc:sldMkLst>
        <pc:spChg chg="del">
          <ac:chgData name="Yanina Medina" userId="9269d3b2bd25b8a5" providerId="LiveId" clId="{23E81166-53CD-4E95-8A36-41F8D9B06061}" dt="2022-04-10T14:08:43.998" v="572" actId="26606"/>
          <ac:spMkLst>
            <pc:docMk/>
            <pc:sldMk cId="1229693126" sldId="273"/>
            <ac:spMk id="2" creationId="{43CC925E-2746-4E20-8A4C-CB6B0A4DC80B}"/>
          </ac:spMkLst>
        </pc:spChg>
        <pc:spChg chg="mod ord">
          <ac:chgData name="Yanina Medina" userId="9269d3b2bd25b8a5" providerId="LiveId" clId="{23E81166-53CD-4E95-8A36-41F8D9B06061}" dt="2022-04-10T14:11:20.008" v="683" actId="21"/>
          <ac:spMkLst>
            <pc:docMk/>
            <pc:sldMk cId="1229693126" sldId="273"/>
            <ac:spMk id="3" creationId="{CDCD5017-A338-4925-ADB3-17A73E0952DE}"/>
          </ac:spMkLst>
        </pc:spChg>
        <pc:spChg chg="add del mod ord">
          <ac:chgData name="Yanina Medina" userId="9269d3b2bd25b8a5" providerId="LiveId" clId="{23E81166-53CD-4E95-8A36-41F8D9B06061}" dt="2022-04-10T14:11:30.192" v="685" actId="478"/>
          <ac:spMkLst>
            <pc:docMk/>
            <pc:sldMk cId="1229693126" sldId="273"/>
            <ac:spMk id="8" creationId="{AD1C279D-6C90-4B94-82DB-AEEB7DA63E1E}"/>
          </ac:spMkLst>
        </pc:spChg>
        <pc:spChg chg="add del mod ord">
          <ac:chgData name="Yanina Medina" userId="9269d3b2bd25b8a5" providerId="LiveId" clId="{23E81166-53CD-4E95-8A36-41F8D9B06061}" dt="2022-04-10T14:12:07.059" v="690" actId="478"/>
          <ac:spMkLst>
            <pc:docMk/>
            <pc:sldMk cId="1229693126" sldId="273"/>
            <ac:spMk id="9" creationId="{FFD142EC-C948-453A-8123-68068FE82B87}"/>
          </ac:spMkLst>
        </pc:spChg>
        <pc:spChg chg="add del mod ord">
          <ac:chgData name="Yanina Medina" userId="9269d3b2bd25b8a5" providerId="LiveId" clId="{23E81166-53CD-4E95-8A36-41F8D9B06061}" dt="2022-04-10T14:10:27.771" v="659" actId="700"/>
          <ac:spMkLst>
            <pc:docMk/>
            <pc:sldMk cId="1229693126" sldId="273"/>
            <ac:spMk id="10" creationId="{37D609ED-531B-10EC-41CF-5EB689D3DC98}"/>
          </ac:spMkLst>
        </pc:spChg>
        <pc:spChg chg="add mod ord">
          <ac:chgData name="Yanina Medina" userId="9269d3b2bd25b8a5" providerId="LiveId" clId="{23E81166-53CD-4E95-8A36-41F8D9B06061}" dt="2022-04-10T14:11:21.938" v="684"/>
          <ac:spMkLst>
            <pc:docMk/>
            <pc:sldMk cId="1229693126" sldId="273"/>
            <ac:spMk id="11" creationId="{C59F5DA1-7024-4AB3-9A76-0BD67069C07D}"/>
          </ac:spMkLst>
        </pc:spChg>
        <pc:spChg chg="add mod ord">
          <ac:chgData name="Yanina Medina" userId="9269d3b2bd25b8a5" providerId="LiveId" clId="{23E81166-53CD-4E95-8A36-41F8D9B06061}" dt="2022-04-10T14:10:27.771" v="659" actId="700"/>
          <ac:spMkLst>
            <pc:docMk/>
            <pc:sldMk cId="1229693126" sldId="273"/>
            <ac:spMk id="12" creationId="{7A4227A5-E3C3-4DE5-B1C9-0E5E86AC1EE4}"/>
          </ac:spMkLst>
        </pc:spChg>
        <pc:spChg chg="add del mod">
          <ac:chgData name="Yanina Medina" userId="9269d3b2bd25b8a5" providerId="LiveId" clId="{23E81166-53CD-4E95-8A36-41F8D9B06061}" dt="2022-04-10T14:12:07.059" v="690" actId="478"/>
          <ac:spMkLst>
            <pc:docMk/>
            <pc:sldMk cId="1229693126" sldId="273"/>
            <ac:spMk id="14" creationId="{EB909C34-34AE-4F99-905D-9B398CC40941}"/>
          </ac:spMkLst>
        </pc:spChg>
        <pc:picChg chg="add mod">
          <ac:chgData name="Yanina Medina" userId="9269d3b2bd25b8a5" providerId="LiveId" clId="{23E81166-53CD-4E95-8A36-41F8D9B06061}" dt="2022-04-10T14:11:34.144" v="686" actId="1076"/>
          <ac:picMkLst>
            <pc:docMk/>
            <pc:sldMk cId="1229693126" sldId="273"/>
            <ac:picMk id="5" creationId="{5AE3A50C-CD98-4189-A560-DE9C464FFC89}"/>
          </ac:picMkLst>
        </pc:picChg>
        <pc:picChg chg="add mod">
          <ac:chgData name="Yanina Medina" userId="9269d3b2bd25b8a5" providerId="LiveId" clId="{23E81166-53CD-4E95-8A36-41F8D9B06061}" dt="2022-04-10T14:11:42.142" v="688" actId="14100"/>
          <ac:picMkLst>
            <pc:docMk/>
            <pc:sldMk cId="1229693126" sldId="273"/>
            <ac:picMk id="7" creationId="{44480E66-F54F-47A2-B587-563139252B56}"/>
          </ac:picMkLst>
        </pc:picChg>
      </pc:sldChg>
      <pc:sldChg chg="addSp delSp modSp new mod modClrScheme chgLayout">
        <pc:chgData name="Yanina Medina" userId="9269d3b2bd25b8a5" providerId="LiveId" clId="{23E81166-53CD-4E95-8A36-41F8D9B06061}" dt="2022-04-10T14:58:35.134" v="1359" actId="20577"/>
        <pc:sldMkLst>
          <pc:docMk/>
          <pc:sldMk cId="1771031351" sldId="274"/>
        </pc:sldMkLst>
        <pc:spChg chg="del mod ord">
          <ac:chgData name="Yanina Medina" userId="9269d3b2bd25b8a5" providerId="LiveId" clId="{23E81166-53CD-4E95-8A36-41F8D9B06061}" dt="2022-04-10T14:12:23.844" v="692" actId="700"/>
          <ac:spMkLst>
            <pc:docMk/>
            <pc:sldMk cId="1771031351" sldId="274"/>
            <ac:spMk id="2" creationId="{8F316E3D-95A4-4443-8F42-F022C6F627DE}"/>
          </ac:spMkLst>
        </pc:spChg>
        <pc:spChg chg="del">
          <ac:chgData name="Yanina Medina" userId="9269d3b2bd25b8a5" providerId="LiveId" clId="{23E81166-53CD-4E95-8A36-41F8D9B06061}" dt="2022-04-10T14:12:23.844" v="692" actId="700"/>
          <ac:spMkLst>
            <pc:docMk/>
            <pc:sldMk cId="1771031351" sldId="274"/>
            <ac:spMk id="3" creationId="{73C47C14-7CE9-4FAC-B1A6-D4CD2DFC4617}"/>
          </ac:spMkLst>
        </pc:spChg>
        <pc:spChg chg="del mod ord">
          <ac:chgData name="Yanina Medina" userId="9269d3b2bd25b8a5" providerId="LiveId" clId="{23E81166-53CD-4E95-8A36-41F8D9B06061}" dt="2022-04-10T14:12:23.844" v="692" actId="700"/>
          <ac:spMkLst>
            <pc:docMk/>
            <pc:sldMk cId="1771031351" sldId="274"/>
            <ac:spMk id="4" creationId="{66DDE0BD-F8BD-403F-8592-51C658CF4DAD}"/>
          </ac:spMkLst>
        </pc:spChg>
        <pc:spChg chg="del">
          <ac:chgData name="Yanina Medina" userId="9269d3b2bd25b8a5" providerId="LiveId" clId="{23E81166-53CD-4E95-8A36-41F8D9B06061}" dt="2022-04-10T14:12:23.844" v="692" actId="700"/>
          <ac:spMkLst>
            <pc:docMk/>
            <pc:sldMk cId="1771031351" sldId="274"/>
            <ac:spMk id="5" creationId="{909D0F9C-462D-41AF-B503-DC369BB3CAD2}"/>
          </ac:spMkLst>
        </pc:spChg>
        <pc:spChg chg="del">
          <ac:chgData name="Yanina Medina" userId="9269d3b2bd25b8a5" providerId="LiveId" clId="{23E81166-53CD-4E95-8A36-41F8D9B06061}" dt="2022-04-10T14:12:23.844" v="692" actId="700"/>
          <ac:spMkLst>
            <pc:docMk/>
            <pc:sldMk cId="1771031351" sldId="274"/>
            <ac:spMk id="6" creationId="{2954940D-1F9A-42D6-BE1C-192425BF26F9}"/>
          </ac:spMkLst>
        </pc:spChg>
        <pc:spChg chg="add mod ord">
          <ac:chgData name="Yanina Medina" userId="9269d3b2bd25b8a5" providerId="LiveId" clId="{23E81166-53CD-4E95-8A36-41F8D9B06061}" dt="2022-04-10T14:58:35.134" v="1359" actId="20577"/>
          <ac:spMkLst>
            <pc:docMk/>
            <pc:sldMk cId="1771031351" sldId="274"/>
            <ac:spMk id="7" creationId="{95B77202-4E22-403C-A3E2-30E18F716BCE}"/>
          </ac:spMkLst>
        </pc:spChg>
        <pc:spChg chg="add del mod ord">
          <ac:chgData name="Yanina Medina" userId="9269d3b2bd25b8a5" providerId="LiveId" clId="{23E81166-53CD-4E95-8A36-41F8D9B06061}" dt="2022-04-10T14:19:47.339" v="829" actId="26606"/>
          <ac:spMkLst>
            <pc:docMk/>
            <pc:sldMk cId="1771031351" sldId="274"/>
            <ac:spMk id="8" creationId="{EF4B02FA-0521-49CA-8FC7-A5E94586BA38}"/>
          </ac:spMkLst>
        </pc:spChg>
        <pc:spChg chg="add del mod">
          <ac:chgData name="Yanina Medina" userId="9269d3b2bd25b8a5" providerId="LiveId" clId="{23E81166-53CD-4E95-8A36-41F8D9B06061}" dt="2022-04-10T14:20:48.011" v="840" actId="478"/>
          <ac:spMkLst>
            <pc:docMk/>
            <pc:sldMk cId="1771031351" sldId="274"/>
            <ac:spMk id="13" creationId="{A8447D0B-C736-0B44-CCFE-B8470783A938}"/>
          </ac:spMkLst>
        </pc:spChg>
        <pc:spChg chg="add mod">
          <ac:chgData name="Yanina Medina" userId="9269d3b2bd25b8a5" providerId="LiveId" clId="{23E81166-53CD-4E95-8A36-41F8D9B06061}" dt="2022-04-10T14:32:52.347" v="912" actId="1076"/>
          <ac:spMkLst>
            <pc:docMk/>
            <pc:sldMk cId="1771031351" sldId="274"/>
            <ac:spMk id="14" creationId="{9EA053C1-1586-4F0E-99DA-AAB25614DA07}"/>
          </ac:spMkLst>
        </pc:spChg>
        <pc:spChg chg="add mod">
          <ac:chgData name="Yanina Medina" userId="9269d3b2bd25b8a5" providerId="LiveId" clId="{23E81166-53CD-4E95-8A36-41F8D9B06061}" dt="2022-04-10T14:33:14.583" v="916" actId="1076"/>
          <ac:spMkLst>
            <pc:docMk/>
            <pc:sldMk cId="1771031351" sldId="274"/>
            <ac:spMk id="15" creationId="{476DCD1E-1562-D0C9-A058-F7314285A84B}"/>
          </ac:spMkLst>
        </pc:spChg>
        <pc:picChg chg="add mod">
          <ac:chgData name="Yanina Medina" userId="9269d3b2bd25b8a5" providerId="LiveId" clId="{23E81166-53CD-4E95-8A36-41F8D9B06061}" dt="2022-04-10T14:33:10.424" v="915" actId="14100"/>
          <ac:picMkLst>
            <pc:docMk/>
            <pc:sldMk cId="1771031351" sldId="274"/>
            <ac:picMk id="10" creationId="{B95B07E3-8177-4A42-A966-91048ADAAEC1}"/>
          </ac:picMkLst>
        </pc:picChg>
        <pc:picChg chg="add mod">
          <ac:chgData name="Yanina Medina" userId="9269d3b2bd25b8a5" providerId="LiveId" clId="{23E81166-53CD-4E95-8A36-41F8D9B06061}" dt="2022-04-10T14:33:00.973" v="914" actId="14100"/>
          <ac:picMkLst>
            <pc:docMk/>
            <pc:sldMk cId="1771031351" sldId="274"/>
            <ac:picMk id="12" creationId="{1831B699-9CF5-4FFC-9191-C9DFF6942B1B}"/>
          </ac:picMkLst>
        </pc:picChg>
      </pc:sldChg>
      <pc:sldChg chg="addSp delSp modSp new mod modClrScheme chgLayout">
        <pc:chgData name="Yanina Medina" userId="9269d3b2bd25b8a5" providerId="LiveId" clId="{23E81166-53CD-4E95-8A36-41F8D9B06061}" dt="2022-04-10T14:58:16.432" v="1357" actId="1076"/>
        <pc:sldMkLst>
          <pc:docMk/>
          <pc:sldMk cId="2682057301" sldId="275"/>
        </pc:sldMkLst>
        <pc:spChg chg="del mod ord">
          <ac:chgData name="Yanina Medina" userId="9269d3b2bd25b8a5" providerId="LiveId" clId="{23E81166-53CD-4E95-8A36-41F8D9B06061}" dt="2022-04-10T14:36:45.986" v="993" actId="700"/>
          <ac:spMkLst>
            <pc:docMk/>
            <pc:sldMk cId="2682057301" sldId="275"/>
            <ac:spMk id="2" creationId="{9D87B5E2-843D-44AF-A403-328B2816F83F}"/>
          </ac:spMkLst>
        </pc:spChg>
        <pc:spChg chg="del">
          <ac:chgData name="Yanina Medina" userId="9269d3b2bd25b8a5" providerId="LiveId" clId="{23E81166-53CD-4E95-8A36-41F8D9B06061}" dt="2022-04-10T14:36:45.986" v="993" actId="700"/>
          <ac:spMkLst>
            <pc:docMk/>
            <pc:sldMk cId="2682057301" sldId="275"/>
            <ac:spMk id="3" creationId="{E6314576-C74F-47D0-91BD-925B5C8B5371}"/>
          </ac:spMkLst>
        </pc:spChg>
        <pc:spChg chg="del">
          <ac:chgData name="Yanina Medina" userId="9269d3b2bd25b8a5" providerId="LiveId" clId="{23E81166-53CD-4E95-8A36-41F8D9B06061}" dt="2022-04-10T14:36:45.986" v="993" actId="700"/>
          <ac:spMkLst>
            <pc:docMk/>
            <pc:sldMk cId="2682057301" sldId="275"/>
            <ac:spMk id="4" creationId="{45C43FFE-67FB-4729-BD79-B0C94B7F8B20}"/>
          </ac:spMkLst>
        </pc:spChg>
        <pc:spChg chg="del">
          <ac:chgData name="Yanina Medina" userId="9269d3b2bd25b8a5" providerId="LiveId" clId="{23E81166-53CD-4E95-8A36-41F8D9B06061}" dt="2022-04-10T14:36:45.986" v="993" actId="700"/>
          <ac:spMkLst>
            <pc:docMk/>
            <pc:sldMk cId="2682057301" sldId="275"/>
            <ac:spMk id="5" creationId="{926FCA2E-55EE-47D9-A2FB-0D29EFEA57B1}"/>
          </ac:spMkLst>
        </pc:spChg>
        <pc:spChg chg="del">
          <ac:chgData name="Yanina Medina" userId="9269d3b2bd25b8a5" providerId="LiveId" clId="{23E81166-53CD-4E95-8A36-41F8D9B06061}" dt="2022-04-10T14:36:45.986" v="993" actId="700"/>
          <ac:spMkLst>
            <pc:docMk/>
            <pc:sldMk cId="2682057301" sldId="275"/>
            <ac:spMk id="6" creationId="{F963C64A-A9EE-46F2-B3C6-8B5C14120739}"/>
          </ac:spMkLst>
        </pc:spChg>
        <pc:spChg chg="add del mod ord">
          <ac:chgData name="Yanina Medina" userId="9269d3b2bd25b8a5" providerId="LiveId" clId="{23E81166-53CD-4E95-8A36-41F8D9B06061}" dt="2022-04-10T14:50:10.368" v="1223" actId="478"/>
          <ac:spMkLst>
            <pc:docMk/>
            <pc:sldMk cId="2682057301" sldId="275"/>
            <ac:spMk id="7" creationId="{63AB451D-0363-4A06-AD79-E0887E218BA2}"/>
          </ac:spMkLst>
        </pc:spChg>
        <pc:spChg chg="add del mod">
          <ac:chgData name="Yanina Medina" userId="9269d3b2bd25b8a5" providerId="LiveId" clId="{23E81166-53CD-4E95-8A36-41F8D9B06061}" dt="2022-04-10T14:46:56.621" v="1191" actId="478"/>
          <ac:spMkLst>
            <pc:docMk/>
            <pc:sldMk cId="2682057301" sldId="275"/>
            <ac:spMk id="13" creationId="{24F31778-EF1C-4399-A327-5EA147135737}"/>
          </ac:spMkLst>
        </pc:spChg>
        <pc:spChg chg="add del mod ord">
          <ac:chgData name="Yanina Medina" userId="9269d3b2bd25b8a5" providerId="LiveId" clId="{23E81166-53CD-4E95-8A36-41F8D9B06061}" dt="2022-04-10T14:51:13.056" v="1230" actId="700"/>
          <ac:spMkLst>
            <pc:docMk/>
            <pc:sldMk cId="2682057301" sldId="275"/>
            <ac:spMk id="14" creationId="{BAF4B30B-9682-349A-74EC-EA16DB4497E5}"/>
          </ac:spMkLst>
        </pc:spChg>
        <pc:spChg chg="add del mod">
          <ac:chgData name="Yanina Medina" userId="9269d3b2bd25b8a5" providerId="LiveId" clId="{23E81166-53CD-4E95-8A36-41F8D9B06061}" dt="2022-04-10T14:49:49.174" v="1220" actId="478"/>
          <ac:spMkLst>
            <pc:docMk/>
            <pc:sldMk cId="2682057301" sldId="275"/>
            <ac:spMk id="16" creationId="{4B5B7558-66D6-47A5-9452-F50259CB9142}"/>
          </ac:spMkLst>
        </pc:spChg>
        <pc:spChg chg="add del mod ord">
          <ac:chgData name="Yanina Medina" userId="9269d3b2bd25b8a5" providerId="LiveId" clId="{23E81166-53CD-4E95-8A36-41F8D9B06061}" dt="2022-04-10T14:51:13.056" v="1230" actId="700"/>
          <ac:spMkLst>
            <pc:docMk/>
            <pc:sldMk cId="2682057301" sldId="275"/>
            <ac:spMk id="18" creationId="{E2CF57A6-6CC0-4360-833D-ABE99B6BF401}"/>
          </ac:spMkLst>
        </pc:spChg>
        <pc:spChg chg="add del mod">
          <ac:chgData name="Yanina Medina" userId="9269d3b2bd25b8a5" providerId="LiveId" clId="{23E81166-53CD-4E95-8A36-41F8D9B06061}" dt="2022-04-10T14:56:05.395" v="1323" actId="478"/>
          <ac:spMkLst>
            <pc:docMk/>
            <pc:sldMk cId="2682057301" sldId="275"/>
            <ac:spMk id="20" creationId="{A367C25B-B3EB-4776-95D4-DB4BF29EE2C0}"/>
          </ac:spMkLst>
        </pc:spChg>
        <pc:spChg chg="add del mod ord">
          <ac:chgData name="Yanina Medina" userId="9269d3b2bd25b8a5" providerId="LiveId" clId="{23E81166-53CD-4E95-8A36-41F8D9B06061}" dt="2022-04-10T14:51:20.411" v="1231" actId="478"/>
          <ac:spMkLst>
            <pc:docMk/>
            <pc:sldMk cId="2682057301" sldId="275"/>
            <ac:spMk id="21" creationId="{D5C324E9-1BD2-4E74-ADF7-B08708174CE3}"/>
          </ac:spMkLst>
        </pc:spChg>
        <pc:spChg chg="add mod ord">
          <ac:chgData name="Yanina Medina" userId="9269d3b2bd25b8a5" providerId="LiveId" clId="{23E81166-53CD-4E95-8A36-41F8D9B06061}" dt="2022-04-10T14:58:16.432" v="1357" actId="1076"/>
          <ac:spMkLst>
            <pc:docMk/>
            <pc:sldMk cId="2682057301" sldId="275"/>
            <ac:spMk id="22" creationId="{B8CFBC46-4009-48B2-BA75-BCDF36AA1713}"/>
          </ac:spMkLst>
        </pc:spChg>
        <pc:spChg chg="add del mod ord">
          <ac:chgData name="Yanina Medina" userId="9269d3b2bd25b8a5" providerId="LiveId" clId="{23E81166-53CD-4E95-8A36-41F8D9B06061}" dt="2022-04-10T14:56:15.284" v="1326" actId="478"/>
          <ac:spMkLst>
            <pc:docMk/>
            <pc:sldMk cId="2682057301" sldId="275"/>
            <ac:spMk id="23" creationId="{B19D7E20-0010-4C9D-98A4-B2E4A214EF18}"/>
          </ac:spMkLst>
        </pc:spChg>
        <pc:spChg chg="add mod ord">
          <ac:chgData name="Yanina Medina" userId="9269d3b2bd25b8a5" providerId="LiveId" clId="{23E81166-53CD-4E95-8A36-41F8D9B06061}" dt="2022-04-10T14:58:11.422" v="1356" actId="1076"/>
          <ac:spMkLst>
            <pc:docMk/>
            <pc:sldMk cId="2682057301" sldId="275"/>
            <ac:spMk id="24" creationId="{C38545CC-9A65-46A6-B54C-7951B040DE9C}"/>
          </ac:spMkLst>
        </pc:spChg>
        <pc:spChg chg="add del mod ord">
          <ac:chgData name="Yanina Medina" userId="9269d3b2bd25b8a5" providerId="LiveId" clId="{23E81166-53CD-4E95-8A36-41F8D9B06061}" dt="2022-04-10T14:56:20.086" v="1327" actId="478"/>
          <ac:spMkLst>
            <pc:docMk/>
            <pc:sldMk cId="2682057301" sldId="275"/>
            <ac:spMk id="25" creationId="{EC9DB3A1-891C-49F2-AACA-793FA1C7ADD5}"/>
          </ac:spMkLst>
        </pc:spChg>
        <pc:picChg chg="add mod">
          <ac:chgData name="Yanina Medina" userId="9269d3b2bd25b8a5" providerId="LiveId" clId="{23E81166-53CD-4E95-8A36-41F8D9B06061}" dt="2022-04-10T14:57:58.865" v="1354" actId="14100"/>
          <ac:picMkLst>
            <pc:docMk/>
            <pc:sldMk cId="2682057301" sldId="275"/>
            <ac:picMk id="9" creationId="{8C3B2C7F-8337-42DA-8739-E8117A3317A8}"/>
          </ac:picMkLst>
        </pc:picChg>
        <pc:picChg chg="add mod">
          <ac:chgData name="Yanina Medina" userId="9269d3b2bd25b8a5" providerId="LiveId" clId="{23E81166-53CD-4E95-8A36-41F8D9B06061}" dt="2022-04-10T14:58:02.721" v="1355" actId="14100"/>
          <ac:picMkLst>
            <pc:docMk/>
            <pc:sldMk cId="2682057301" sldId="275"/>
            <ac:picMk id="11" creationId="{B07370FB-E7C0-44F5-9C66-E47096E9174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21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tenemos un 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 para indicar que función del controlador va a procesar que URL mediante las rutas.</a:t>
            </a:r>
          </a:p>
          <a:p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 de rutas</a:t>
            </a:r>
          </a:p>
          <a:p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Codeigniter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4, tenemos múltiples tipos de rutas que podemos emplear según el método a emplear, 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decir, si empleamos rutas de tipo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significa un solamente van a poder resolver las peticiones de tipo,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ahora si nos interesa enviar un post, que generalmente lo empleamos para por ejemplo, guardar datos desde un formulario, tenemos que crear una ruta de tipo post: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650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clase URI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proporciona métodos que lo ayudan a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recuperar información de sus cadenas URI.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utiliza el enrutamiento URI, también puede recuperar información sobre los segmentos redirigidos.</a:t>
            </a:r>
          </a:p>
          <a:p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inicializa automáticamente esta clase, por lo que no es necesario hacerlo manualmente.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ruta toma la ruta URI (/) a la izquierda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asigna al controlador y al método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Home::</a:t>
            </a:r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 derecha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junto con los parámetros que deben pasarse al controlador. El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controlador y el método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deben enumerarse de la misma manera que usaría un método estático, separando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clase y su método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 puntos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 </a:t>
            </a:r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ese método requiere que se le pasen parámetros, se enumerarán 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del nombre del método, 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separados por barras diagonales: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957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U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05/04/2024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deigniter.com/userguide3/helpers/url_helper.html?highlight=base_url#base_url" TargetMode="External"/><Relationship Id="rId5" Type="http://schemas.openxmlformats.org/officeDocument/2006/relationships/hyperlink" Target="https://www.desarrollolibre.net/blog/codeigniter/manejando-las-rutas-y-urls-en-codeigniter-4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configuraciones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1DF197A-B55A-4A18-B6A4-1D1F3E298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Lic. Lucía Salazar – Lic. Yanina Medina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BF9C4-E1E1-48FB-AE4E-01D70B53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386" y="5266449"/>
            <a:ext cx="9802891" cy="1216238"/>
          </a:xfrm>
        </p:spPr>
        <p:txBody>
          <a:bodyPr>
            <a:noAutofit/>
          </a:bodyPr>
          <a:lstStyle/>
          <a:p>
            <a:r>
              <a:rPr lang="es-AR" sz="2000" dirty="0"/>
              <a:t>1- Controlar las configuraciones en los archivos de la carpeta </a:t>
            </a:r>
            <a:r>
              <a:rPr lang="es-AR" sz="2000" b="1" dirty="0" err="1"/>
              <a:t>Config</a:t>
            </a:r>
            <a:r>
              <a:rPr lang="es-AR" sz="2000" b="1" dirty="0"/>
              <a:t>.</a:t>
            </a:r>
          </a:p>
          <a:p>
            <a:r>
              <a:rPr lang="es-AR" sz="2000" dirty="0"/>
              <a:t>- Línea del $</a:t>
            </a:r>
            <a:r>
              <a:rPr lang="es-AR" sz="2000" dirty="0" err="1"/>
              <a:t>baseURL</a:t>
            </a:r>
            <a:endParaRPr lang="es-AR" sz="2000" dirty="0"/>
          </a:p>
          <a:p>
            <a:r>
              <a:rPr lang="es-AR" sz="2000" dirty="0"/>
              <a:t>- Línea del $</a:t>
            </a:r>
            <a:r>
              <a:rPr lang="es-AR" sz="2000" dirty="0" err="1"/>
              <a:t>indexPage</a:t>
            </a:r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00EF12-1516-4493-BA8F-85D84403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79" y="98750"/>
            <a:ext cx="7180057" cy="49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2E02CAF-ABED-6AE2-33BE-E9E6420B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8001"/>
            <a:ext cx="9404723" cy="140053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2. </a:t>
            </a:r>
            <a:r>
              <a:rPr lang="en-US" sz="2900" dirty="0" err="1"/>
              <a:t>Quitar</a:t>
            </a:r>
            <a:r>
              <a:rPr lang="en-US" sz="2900" dirty="0"/>
              <a:t> </a:t>
            </a:r>
            <a:r>
              <a:rPr lang="en-US" sz="2900" dirty="0" err="1"/>
              <a:t>los</a:t>
            </a:r>
            <a:r>
              <a:rPr lang="en-US" sz="2900" dirty="0"/>
              <a:t> </a:t>
            </a:r>
            <a:r>
              <a:rPr lang="en-US" sz="2900" dirty="0" err="1"/>
              <a:t>archivos</a:t>
            </a:r>
            <a:r>
              <a:rPr lang="en-US" sz="2900" dirty="0"/>
              <a:t> </a:t>
            </a:r>
            <a:r>
              <a:rPr lang="en-US" sz="2900" b="1" dirty="0"/>
              <a:t>.</a:t>
            </a:r>
            <a:r>
              <a:rPr lang="en-US" sz="2900" b="1" dirty="0" err="1"/>
              <a:t>htaccess</a:t>
            </a:r>
            <a:r>
              <a:rPr lang="en-US" sz="2900" b="1" dirty="0"/>
              <a:t> </a:t>
            </a:r>
            <a:r>
              <a:rPr lang="en-US" sz="2900" dirty="0"/>
              <a:t>e </a:t>
            </a:r>
            <a:r>
              <a:rPr lang="en-US" sz="2900" b="1" dirty="0" err="1"/>
              <a:t>index.php</a:t>
            </a:r>
            <a:r>
              <a:rPr lang="en-US" sz="2900" b="1" dirty="0"/>
              <a:t> </a:t>
            </a:r>
            <a:r>
              <a:rPr lang="en-US" sz="2900" dirty="0"/>
              <a:t>de la </a:t>
            </a:r>
            <a:r>
              <a:rPr lang="en-US" sz="2900" dirty="0" err="1"/>
              <a:t>carpeta</a:t>
            </a:r>
            <a:r>
              <a:rPr lang="en-US" sz="2900" dirty="0"/>
              <a:t> “public”.</a:t>
            </a:r>
          </a:p>
          <a:p>
            <a:pPr>
              <a:lnSpc>
                <a:spcPct val="90000"/>
              </a:lnSpc>
            </a:pPr>
            <a:r>
              <a:rPr lang="en-US" sz="2900" dirty="0"/>
              <a:t>3. </a:t>
            </a:r>
            <a:r>
              <a:rPr lang="en-US" sz="2900" dirty="0" err="1"/>
              <a:t>Moverlos</a:t>
            </a:r>
            <a:r>
              <a:rPr lang="en-US" sz="2900" dirty="0"/>
              <a:t> a la </a:t>
            </a:r>
            <a:r>
              <a:rPr lang="en-US" sz="2900" dirty="0" err="1"/>
              <a:t>raíz</a:t>
            </a:r>
            <a:r>
              <a:rPr lang="en-US" sz="2900" dirty="0"/>
              <a:t> del Proyecto</a:t>
            </a:r>
            <a:r>
              <a:rPr lang="en-US" sz="2900" dirty="0" smtClean="0"/>
              <a:t>.</a:t>
            </a:r>
            <a:br>
              <a:rPr lang="en-US" sz="2900" dirty="0" smtClean="0"/>
            </a:br>
            <a:r>
              <a:rPr lang="en-US" sz="2900" dirty="0" smtClean="0"/>
              <a:t>4. </a:t>
            </a:r>
            <a:r>
              <a:rPr lang="en-US" sz="2900" dirty="0" err="1" smtClean="0"/>
              <a:t>Colocar</a:t>
            </a:r>
            <a:r>
              <a:rPr lang="en-US" sz="2900" dirty="0" smtClean="0"/>
              <a:t> la </a:t>
            </a:r>
            <a:r>
              <a:rPr lang="en-US" sz="2900" dirty="0" err="1" smtClean="0"/>
              <a:t>carpeta</a:t>
            </a:r>
            <a:r>
              <a:rPr lang="en-US" sz="2900" dirty="0" smtClean="0"/>
              <a:t> assets </a:t>
            </a:r>
            <a:r>
              <a:rPr lang="en-US" sz="2900" dirty="0" err="1" smtClean="0"/>
              <a:t>en</a:t>
            </a:r>
            <a:r>
              <a:rPr lang="en-US" sz="2900" dirty="0" smtClean="0"/>
              <a:t> la </a:t>
            </a:r>
            <a:r>
              <a:rPr lang="en-US" sz="2900" dirty="0" err="1" smtClean="0"/>
              <a:t>rais</a:t>
            </a:r>
            <a:r>
              <a:rPr lang="en-US" sz="2900" dirty="0" smtClean="0"/>
              <a:t> del </a:t>
            </a:r>
            <a:r>
              <a:rPr lang="en-US" sz="2900" dirty="0" err="1" smtClean="0"/>
              <a:t>proyecto</a:t>
            </a:r>
            <a:endParaRPr lang="en-US" sz="2900" dirty="0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88D5BF0-FFAD-4816-913E-AA74DD80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63" y="1820906"/>
            <a:ext cx="2656130" cy="4680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6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CEC5F-ED7F-491A-A848-7FFE8034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69" y="136263"/>
            <a:ext cx="8946541" cy="6065323"/>
          </a:xfrm>
        </p:spPr>
        <p:txBody>
          <a:bodyPr>
            <a:normAutofit/>
          </a:bodyPr>
          <a:lstStyle/>
          <a:p>
            <a:r>
              <a:rPr lang="es-AR" dirty="0"/>
              <a:t>4. Controlar las configuraciones en los archivos:</a:t>
            </a:r>
          </a:p>
          <a:p>
            <a:pPr>
              <a:buFontTx/>
              <a:buChar char="-"/>
            </a:pPr>
            <a:r>
              <a:rPr lang="es-AR" dirty="0"/>
              <a:t>.</a:t>
            </a:r>
            <a:r>
              <a:rPr lang="es-AR" dirty="0" err="1"/>
              <a:t>env</a:t>
            </a: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r>
              <a:rPr lang="es-AR" dirty="0"/>
              <a:t>.</a:t>
            </a:r>
            <a:r>
              <a:rPr lang="es-AR" dirty="0" err="1"/>
              <a:t>htaccess</a:t>
            </a: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endParaRPr lang="es-AR" dirty="0"/>
          </a:p>
          <a:p>
            <a:pPr>
              <a:buFontTx/>
              <a:buChar char="-"/>
            </a:pPr>
            <a:r>
              <a:rPr lang="es-AR" dirty="0"/>
              <a:t>.</a:t>
            </a:r>
            <a:r>
              <a:rPr lang="es-AR" dirty="0" err="1"/>
              <a:t>index.php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70D5DE-E787-400B-B081-92110492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6" y="547232"/>
            <a:ext cx="3848273" cy="27784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06B3B7-C9E5-4D50-9620-51289F7E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16" y="3571518"/>
            <a:ext cx="5505673" cy="130797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56" y="5269342"/>
            <a:ext cx="7192354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D142EC-C948-453A-8123-68068FE82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5- Codificar el controlador “</a:t>
            </a:r>
            <a:r>
              <a:rPr lang="es-AR" b="1" dirty="0">
                <a:solidFill>
                  <a:schemeClr val="tx1"/>
                </a:solidFill>
              </a:rPr>
              <a:t>Home</a:t>
            </a:r>
            <a:r>
              <a:rPr lang="es-AR" dirty="0">
                <a:solidFill>
                  <a:schemeClr val="tx1"/>
                </a:solidFill>
              </a:rPr>
              <a:t>” de acuerdo a su proyecto.</a:t>
            </a:r>
          </a:p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D5017-A338-4925-ADB3-17A73E0952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C59F5DA1-7024-4AB3-9A76-0BD67069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es-AR" dirty="0">
                <a:solidFill>
                  <a:schemeClr val="tx1"/>
                </a:solidFill>
              </a:rPr>
              <a:t>6- Estructurar en partes las distintas “</a:t>
            </a:r>
            <a:r>
              <a:rPr lang="es-AR" b="1" dirty="0">
                <a:solidFill>
                  <a:schemeClr val="tx1"/>
                </a:solidFill>
              </a:rPr>
              <a:t>vistas</a:t>
            </a:r>
            <a:r>
              <a:rPr lang="es-AR" dirty="0">
                <a:solidFill>
                  <a:schemeClr val="tx1"/>
                </a:solidFill>
              </a:rPr>
              <a:t>” 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view</a:t>
            </a:r>
            <a:r>
              <a:rPr lang="es-AR" dirty="0" smtClean="0">
                <a:solidFill>
                  <a:schemeClr val="tx1"/>
                </a:solidFill>
              </a:rPr>
              <a:t>) de </a:t>
            </a:r>
            <a:r>
              <a:rPr lang="es-AR" dirty="0">
                <a:solidFill>
                  <a:schemeClr val="tx1"/>
                </a:solidFill>
              </a:rPr>
              <a:t>su proyecto</a:t>
            </a:r>
            <a:r>
              <a:rPr lang="es-AR" dirty="0"/>
              <a:t>.</a:t>
            </a:r>
          </a:p>
          <a:p>
            <a:endParaRPr lang="es-AR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A4227A5-E3C3-4DE5-B1C9-0E5E86AC1E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E3A50C-CD98-4189-A560-DE9C464F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372080"/>
            <a:ext cx="4551992" cy="3769413"/>
          </a:xfrm>
          <a:prstGeom prst="rect">
            <a:avLst/>
          </a:prstGeom>
          <a:noFill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480E66-F54F-47A2-B587-563139252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040" y="2231952"/>
            <a:ext cx="4277315" cy="40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C3B2C7F-8337-42DA-8739-E8117A331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6" r="-1" b="18699"/>
          <a:stretch/>
        </p:blipFill>
        <p:spPr>
          <a:xfrm>
            <a:off x="262391" y="1382622"/>
            <a:ext cx="7296649" cy="447226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8CFBC46-4009-48B2-BA75-BCDF36A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91" y="671943"/>
            <a:ext cx="5094135" cy="576262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7- Recordar los </a:t>
            </a:r>
            <a:r>
              <a:rPr lang="es-AR" b="1" dirty="0" err="1">
                <a:solidFill>
                  <a:schemeClr val="tx1"/>
                </a:solidFill>
              </a:rPr>
              <a:t>url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tx1"/>
                </a:solidFill>
              </a:rPr>
              <a:t>del menú de navegación.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38545CC-9A65-46A6-B54C-7951B040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28121" y="409433"/>
            <a:ext cx="5183133" cy="838772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8- Recordar los conceptos de la instrucción </a:t>
            </a:r>
            <a:r>
              <a:rPr lang="es-AR" dirty="0" err="1">
                <a:solidFill>
                  <a:schemeClr val="tx1"/>
                </a:solidFill>
              </a:rPr>
              <a:t>php</a:t>
            </a:r>
            <a:r>
              <a:rPr lang="es-AR" dirty="0">
                <a:solidFill>
                  <a:schemeClr val="tx1"/>
                </a:solidFill>
              </a:rPr>
              <a:t> “</a:t>
            </a:r>
            <a:r>
              <a:rPr lang="es-AR" b="1" dirty="0" err="1">
                <a:solidFill>
                  <a:schemeClr val="tx1"/>
                </a:solidFill>
              </a:rPr>
              <a:t>echo_base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url</a:t>
            </a:r>
            <a:r>
              <a:rPr lang="es-AR" dirty="0" smtClean="0">
                <a:solidFill>
                  <a:schemeClr val="tx1"/>
                </a:solidFill>
              </a:rPr>
              <a:t>”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07370FB-E7C0-44F5-9C66-E47096E9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1" y="1478156"/>
            <a:ext cx="4274782" cy="428119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98854" y="5934670"/>
            <a:ext cx="11193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Ayuda ruteo: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www.desarrollolibre.net/blog/codeigniter/manejando-las-rutas-y-urls-en-codeigniter-4</a:t>
            </a:r>
            <a:endParaRPr lang="es-AR" sz="1600" dirty="0" smtClean="0"/>
          </a:p>
          <a:p>
            <a:r>
              <a:rPr lang="es-AR" sz="1600" dirty="0"/>
              <a:t>-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www.desarrollolibre.net/blog/codeigniter/manejando-las-rutas-y-urls-en-codeigniter-4</a:t>
            </a:r>
            <a:endParaRPr lang="es-AR" sz="1600" dirty="0" smtClean="0"/>
          </a:p>
          <a:p>
            <a:r>
              <a:rPr lang="es-AR" sz="1600" dirty="0">
                <a:hlinkClick r:id="rId6"/>
              </a:rPr>
              <a:t>-https://</a:t>
            </a:r>
            <a:r>
              <a:rPr lang="es-AR" sz="1600" dirty="0" smtClean="0">
                <a:hlinkClick r:id="rId6"/>
              </a:rPr>
              <a:t>www.codeigniter.com/userguide3/helpers/url_helper.html?highlight=base_url#base_url</a:t>
            </a:r>
            <a:endParaRPr lang="es-AR" sz="1600" dirty="0" smtClean="0"/>
          </a:p>
          <a:p>
            <a:endParaRPr lang="es-AR" sz="1600" dirty="0" smtClean="0"/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6820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5B77202-4E22-403C-A3E2-30E18F7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0248"/>
            <a:ext cx="8253206" cy="80785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b="1" dirty="0"/>
              <a:t>9- Ruteo: Composición de las rutas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76DCD1E-1562-D0C9-A058-F7314285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147" y="989571"/>
            <a:ext cx="5443811" cy="1828800"/>
          </a:xfrm>
        </p:spPr>
        <p:txBody>
          <a:bodyPr>
            <a:noAutofit/>
          </a:bodyPr>
          <a:lstStyle/>
          <a:p>
            <a:pPr algn="just"/>
            <a:r>
              <a:rPr lang="es-ES" sz="1800" b="0" i="0" dirty="0">
                <a:effectLst/>
                <a:latin typeface="PTSans-Regular"/>
              </a:rPr>
              <a:t>Al igual que ocurre en la mayoría de los </a:t>
            </a:r>
            <a:r>
              <a:rPr lang="es-ES" sz="1800" b="0" i="0" dirty="0" err="1">
                <a:effectLst/>
                <a:latin typeface="PTSans-Regular"/>
              </a:rPr>
              <a:t>frameworks</a:t>
            </a:r>
            <a:r>
              <a:rPr lang="es-ES" sz="1800" b="0" i="0" dirty="0">
                <a:effectLst/>
                <a:latin typeface="PTSans-Regular"/>
              </a:rPr>
              <a:t> que trabajan con la capa de ruteo, </a:t>
            </a:r>
            <a:r>
              <a:rPr lang="es-ES" sz="1800" b="1" i="0" dirty="0">
                <a:effectLst/>
                <a:latin typeface="PTSans-Regular"/>
              </a:rPr>
              <a:t>básicamente definen 3 parámetros básicos:</a:t>
            </a:r>
            <a:endParaRPr lang="es-ES" sz="1800" b="0" i="0" dirty="0">
              <a:effectLst/>
              <a:latin typeface="PTSans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b="0" i="0" dirty="0">
                <a:effectLst/>
                <a:latin typeface="PTSans-Regular"/>
              </a:rPr>
              <a:t>La URI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800" b="0" i="0" dirty="0">
                <a:effectLst/>
                <a:latin typeface="PTSans-Regular"/>
              </a:rPr>
              <a:t>El controlador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PTSans-Regular"/>
              </a:rPr>
              <a:t>La función dentro del controlador, que es la que se va a encargar de hacer el proceso</a:t>
            </a:r>
          </a:p>
          <a:p>
            <a:pPr algn="just"/>
            <a:endParaRPr lang="en-US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5B07E3-8177-4A42-A966-91048ADA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74" y="1190540"/>
            <a:ext cx="5810226" cy="43872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31B699-9CF5-4FFC-9191-C9DFF6942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87" y="3808418"/>
            <a:ext cx="3997383" cy="198950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EA053C1-1586-4F0E-99DA-AAB25614DA07}"/>
              </a:ext>
            </a:extLst>
          </p:cNvPr>
          <p:cNvSpPr txBox="1"/>
          <p:nvPr/>
        </p:nvSpPr>
        <p:spPr>
          <a:xfrm>
            <a:off x="4609198" y="557782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b="1" dirty="0"/>
              <a:t>Atención: En este ejemplo tenemos el </a:t>
            </a:r>
            <a:r>
              <a:rPr lang="es-AR" b="1" dirty="0" err="1"/>
              <a:t>index.php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771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Lic. Lucía Salazar y Lic. Yanina medina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16c05727-aa75-4e4a-9b5f-8a80a1165891"/>
    <ds:schemaRef ds:uri="http://purl.org/dc/dcmitype/"/>
    <ds:schemaRef ds:uri="http://schemas.microsoft.com/office/2006/documentManagement/types"/>
    <ds:schemaRef ds:uri="http://www.w3.org/XML/1998/namespace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595</TotalTime>
  <Words>205</Words>
  <Application>Microsoft Office PowerPoint</Application>
  <PresentationFormat>Panorámica</PresentationFormat>
  <Paragraphs>50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PTSans-Regular</vt:lpstr>
      <vt:lpstr>Wingdings</vt:lpstr>
      <vt:lpstr>Wingdings 3</vt:lpstr>
      <vt:lpstr>Ion</vt:lpstr>
      <vt:lpstr>Resumen de configuraciones</vt:lpstr>
      <vt:lpstr>Presentación de PowerPoint</vt:lpstr>
      <vt:lpstr>2. Quitar los archivos .htaccess e index.php de la carpeta “public”. 3. Moverlos a la raíz del Proyecto. 4. Colocar la carpeta assets en la rais del proyecto</vt:lpstr>
      <vt:lpstr>Presentación de PowerPoint</vt:lpstr>
      <vt:lpstr>Presentación de PowerPoint</vt:lpstr>
      <vt:lpstr>Presentación de PowerPoint</vt:lpstr>
      <vt:lpstr>9- Ruteo: Composición de las rutas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DIGITAL</dc:title>
  <dc:creator>Yanina Medina</dc:creator>
  <cp:lastModifiedBy>Lucía</cp:lastModifiedBy>
  <cp:revision>22</cp:revision>
  <dcterms:created xsi:type="dcterms:W3CDTF">2022-04-10T13:16:15Z</dcterms:created>
  <dcterms:modified xsi:type="dcterms:W3CDTF">2024-04-05T14:49:27Z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