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35233" y="1756433"/>
            <a:ext cx="5450400" cy="21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35233" y="4120800"/>
            <a:ext cx="3955200" cy="5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79063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555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2851500" y="2031033"/>
            <a:ext cx="3115200" cy="6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 hasCustomPrompt="1"/>
          </p:nvPr>
        </p:nvSpPr>
        <p:spPr>
          <a:xfrm>
            <a:off x="1647500" y="2031017"/>
            <a:ext cx="1115200" cy="6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2851500" y="2711467"/>
            <a:ext cx="3115200" cy="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7429300" y="2031033"/>
            <a:ext cx="3115200" cy="6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4" hasCustomPrompt="1"/>
          </p:nvPr>
        </p:nvSpPr>
        <p:spPr>
          <a:xfrm>
            <a:off x="6314100" y="2031017"/>
            <a:ext cx="1115200" cy="6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7429300" y="2711467"/>
            <a:ext cx="3115200" cy="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/>
          </p:nvPr>
        </p:nvSpPr>
        <p:spPr>
          <a:xfrm>
            <a:off x="2851500" y="4093317"/>
            <a:ext cx="3115200" cy="6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647500" y="4093300"/>
            <a:ext cx="1115200" cy="6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2851500" y="4773751"/>
            <a:ext cx="3115200" cy="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9"/>
          </p:nvPr>
        </p:nvSpPr>
        <p:spPr>
          <a:xfrm>
            <a:off x="7429300" y="4093317"/>
            <a:ext cx="3115200" cy="6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3" hasCustomPrompt="1"/>
          </p:nvPr>
        </p:nvSpPr>
        <p:spPr>
          <a:xfrm>
            <a:off x="6314100" y="4093300"/>
            <a:ext cx="1115200" cy="6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7429300" y="4773751"/>
            <a:ext cx="3115200" cy="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164269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2858000" y="4609600"/>
            <a:ext cx="6476000" cy="5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ubTitle" idx="1"/>
          </p:nvPr>
        </p:nvSpPr>
        <p:spPr>
          <a:xfrm>
            <a:off x="2858000" y="2324784"/>
            <a:ext cx="6476000" cy="22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grpSp>
        <p:nvGrpSpPr>
          <p:cNvPr id="135" name="Google Shape;135;p14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136" name="Google Shape;136;p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" name="Google Shape;137;p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8" name="Google Shape;138;p1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39" name="Google Shape;139;p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365835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/>
          <p:nvPr/>
        </p:nvSpPr>
        <p:spPr>
          <a:xfrm>
            <a:off x="960000" y="744867"/>
            <a:ext cx="10272000" cy="5388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15"/>
          <p:cNvSpPr txBox="1">
            <a:spLocks noGrp="1"/>
          </p:cNvSpPr>
          <p:nvPr>
            <p:ph type="subTitle" idx="1"/>
          </p:nvPr>
        </p:nvSpPr>
        <p:spPr>
          <a:xfrm>
            <a:off x="1744384" y="4475267"/>
            <a:ext cx="4802000" cy="1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title"/>
          </p:nvPr>
        </p:nvSpPr>
        <p:spPr>
          <a:xfrm>
            <a:off x="1744384" y="1024467"/>
            <a:ext cx="4802000" cy="34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grpSp>
        <p:nvGrpSpPr>
          <p:cNvPr id="145" name="Google Shape;145;p15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146" name="Google Shape;146;p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" name="Google Shape;147;p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48" name="Google Shape;148;p1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49" name="Google Shape;149;p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397994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/>
        </p:nvSpPr>
        <p:spPr>
          <a:xfrm>
            <a:off x="960000" y="735000"/>
            <a:ext cx="10272000" cy="5388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16"/>
          <p:cNvSpPr txBox="1">
            <a:spLocks noGrp="1"/>
          </p:cNvSpPr>
          <p:nvPr>
            <p:ph type="subTitle" idx="1"/>
          </p:nvPr>
        </p:nvSpPr>
        <p:spPr>
          <a:xfrm>
            <a:off x="6016035" y="3754200"/>
            <a:ext cx="5056000" cy="1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6016033" y="1725767"/>
            <a:ext cx="5056000" cy="20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grpSp>
        <p:nvGrpSpPr>
          <p:cNvPr id="155" name="Google Shape;155;p16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156" name="Google Shape;156;p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7" name="Google Shape;157;p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8" name="Google Shape;158;p1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59" name="Google Shape;159;p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22917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3267600" y="3425800"/>
            <a:ext cx="5656800" cy="1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2395000" y="1688633"/>
            <a:ext cx="7402000" cy="17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217676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" name="Google Shape;173;p18"/>
          <p:cNvSpPr txBox="1">
            <a:spLocks noGrp="1"/>
          </p:cNvSpPr>
          <p:nvPr>
            <p:ph type="subTitle" idx="1"/>
          </p:nvPr>
        </p:nvSpPr>
        <p:spPr>
          <a:xfrm>
            <a:off x="960000" y="1686784"/>
            <a:ext cx="6621600" cy="8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7655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subTitle" idx="2"/>
          </p:nvPr>
        </p:nvSpPr>
        <p:spPr>
          <a:xfrm>
            <a:off x="960000" y="2774587"/>
            <a:ext cx="66216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subTitle" idx="3"/>
          </p:nvPr>
        </p:nvSpPr>
        <p:spPr>
          <a:xfrm>
            <a:off x="959967" y="3329905"/>
            <a:ext cx="6621600" cy="11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4"/>
          </p:nvPr>
        </p:nvSpPr>
        <p:spPr>
          <a:xfrm>
            <a:off x="960000" y="4505851"/>
            <a:ext cx="66216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5"/>
          </p:nvPr>
        </p:nvSpPr>
        <p:spPr>
          <a:xfrm>
            <a:off x="959951" y="5061149"/>
            <a:ext cx="6621600" cy="8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6"/>
          </p:nvPr>
        </p:nvSpPr>
        <p:spPr>
          <a:xfrm>
            <a:off x="7581667" y="2774584"/>
            <a:ext cx="36508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7"/>
          </p:nvPr>
        </p:nvSpPr>
        <p:spPr>
          <a:xfrm>
            <a:off x="7581600" y="3329883"/>
            <a:ext cx="3650800" cy="8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grpSp>
        <p:nvGrpSpPr>
          <p:cNvPr id="181" name="Google Shape;181;p18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182" name="Google Shape;182;p1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3" name="Google Shape;183;p1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4" name="Google Shape;184;p1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85" name="Google Shape;185;p1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1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52819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" name="Google Shape;189;p19"/>
          <p:cNvSpPr txBox="1">
            <a:spLocks noGrp="1"/>
          </p:cNvSpPr>
          <p:nvPr>
            <p:ph type="subTitle" idx="1"/>
          </p:nvPr>
        </p:nvSpPr>
        <p:spPr>
          <a:xfrm>
            <a:off x="960000" y="1686800"/>
            <a:ext cx="6862800" cy="8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7655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subTitle" idx="2"/>
          </p:nvPr>
        </p:nvSpPr>
        <p:spPr>
          <a:xfrm>
            <a:off x="960000" y="2774587"/>
            <a:ext cx="66216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3"/>
          </p:nvPr>
        </p:nvSpPr>
        <p:spPr>
          <a:xfrm>
            <a:off x="959984" y="3329884"/>
            <a:ext cx="6621600" cy="8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ubTitle" idx="4"/>
          </p:nvPr>
        </p:nvSpPr>
        <p:spPr>
          <a:xfrm>
            <a:off x="960000" y="4505851"/>
            <a:ext cx="66216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5"/>
          </p:nvPr>
        </p:nvSpPr>
        <p:spPr>
          <a:xfrm>
            <a:off x="959984" y="5061149"/>
            <a:ext cx="6621600" cy="8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grpSp>
        <p:nvGrpSpPr>
          <p:cNvPr id="195" name="Google Shape;195;p19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196" name="Google Shape;196;p1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7" name="Google Shape;197;p1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8" name="Google Shape;198;p1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99" name="Google Shape;199;p1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1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8331238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/>
          <p:nvPr/>
        </p:nvSpPr>
        <p:spPr>
          <a:xfrm>
            <a:off x="964900" y="1585600"/>
            <a:ext cx="3339600" cy="45528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3" name="Google Shape;203;p20"/>
          <p:cNvSpPr/>
          <p:nvPr/>
        </p:nvSpPr>
        <p:spPr>
          <a:xfrm>
            <a:off x="4426257" y="1585600"/>
            <a:ext cx="3339600" cy="45528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4" name="Google Shape;204;p20"/>
          <p:cNvSpPr/>
          <p:nvPr/>
        </p:nvSpPr>
        <p:spPr>
          <a:xfrm>
            <a:off x="7887632" y="1585600"/>
            <a:ext cx="3339600" cy="45528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1189327" y="3404367"/>
            <a:ext cx="2901600" cy="6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1"/>
          </p:nvPr>
        </p:nvSpPr>
        <p:spPr>
          <a:xfrm>
            <a:off x="1189327" y="4030859"/>
            <a:ext cx="2901600" cy="1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title" idx="2"/>
          </p:nvPr>
        </p:nvSpPr>
        <p:spPr>
          <a:xfrm>
            <a:off x="4645200" y="3404367"/>
            <a:ext cx="2901600" cy="6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subTitle" idx="3"/>
          </p:nvPr>
        </p:nvSpPr>
        <p:spPr>
          <a:xfrm>
            <a:off x="4645200" y="4030849"/>
            <a:ext cx="2901600" cy="1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title" idx="4"/>
          </p:nvPr>
        </p:nvSpPr>
        <p:spPr>
          <a:xfrm>
            <a:off x="8095140" y="3404400"/>
            <a:ext cx="2901600" cy="6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5"/>
          </p:nvPr>
        </p:nvSpPr>
        <p:spPr>
          <a:xfrm>
            <a:off x="8095140" y="4030883"/>
            <a:ext cx="2901600" cy="1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title" idx="6"/>
          </p:nvPr>
        </p:nvSpPr>
        <p:spPr>
          <a:xfrm>
            <a:off x="960000" y="720000"/>
            <a:ext cx="605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grpSp>
        <p:nvGrpSpPr>
          <p:cNvPr id="212" name="Google Shape;212;p20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213" name="Google Shape;213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4" name="Google Shape;214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15" name="Google Shape;215;p2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6" name="Google Shape;216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548707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/>
          </p:nvPr>
        </p:nvSpPr>
        <p:spPr>
          <a:xfrm>
            <a:off x="2703600" y="2228405"/>
            <a:ext cx="33340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1"/>
          </p:nvPr>
        </p:nvSpPr>
        <p:spPr>
          <a:xfrm>
            <a:off x="2703600" y="2725567"/>
            <a:ext cx="333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2"/>
          </p:nvPr>
        </p:nvSpPr>
        <p:spPr>
          <a:xfrm>
            <a:off x="7395067" y="2206549"/>
            <a:ext cx="33340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3"/>
          </p:nvPr>
        </p:nvSpPr>
        <p:spPr>
          <a:xfrm>
            <a:off x="7395067" y="2725567"/>
            <a:ext cx="333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4"/>
          </p:nvPr>
        </p:nvSpPr>
        <p:spPr>
          <a:xfrm>
            <a:off x="2703600" y="4285780"/>
            <a:ext cx="33340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5"/>
          </p:nvPr>
        </p:nvSpPr>
        <p:spPr>
          <a:xfrm>
            <a:off x="2703600" y="4819619"/>
            <a:ext cx="333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6"/>
          </p:nvPr>
        </p:nvSpPr>
        <p:spPr>
          <a:xfrm>
            <a:off x="7395067" y="4285796"/>
            <a:ext cx="33340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7"/>
          </p:nvPr>
        </p:nvSpPr>
        <p:spPr>
          <a:xfrm>
            <a:off x="7395067" y="4819619"/>
            <a:ext cx="333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228" name="Google Shape;228;p21"/>
          <p:cNvSpPr txBox="1">
            <a:spLocks noGrp="1"/>
          </p:cNvSpPr>
          <p:nvPr>
            <p:ph type="title" idx="8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grpSp>
        <p:nvGrpSpPr>
          <p:cNvPr id="229" name="Google Shape;229;p21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230" name="Google Shape;230;p2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1" name="Google Shape;231;p2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2" name="Google Shape;232;p2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3" name="Google Shape;233;p2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2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34904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1264800" y="2525067"/>
            <a:ext cx="5248400" cy="1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1264800" y="1402667"/>
            <a:ext cx="2167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1264800" y="4523867"/>
            <a:ext cx="4869600" cy="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25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137294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7" name="Google Shape;237;p22"/>
          <p:cNvSpPr txBox="1">
            <a:spLocks noGrp="1"/>
          </p:cNvSpPr>
          <p:nvPr>
            <p:ph type="title"/>
          </p:nvPr>
        </p:nvSpPr>
        <p:spPr>
          <a:xfrm>
            <a:off x="1676717" y="1801784"/>
            <a:ext cx="24404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subTitle" idx="1"/>
          </p:nvPr>
        </p:nvSpPr>
        <p:spPr>
          <a:xfrm>
            <a:off x="1676684" y="26962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title" idx="2"/>
          </p:nvPr>
        </p:nvSpPr>
        <p:spPr>
          <a:xfrm>
            <a:off x="5007700" y="1801784"/>
            <a:ext cx="24404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ubTitle" idx="3"/>
          </p:nvPr>
        </p:nvSpPr>
        <p:spPr>
          <a:xfrm>
            <a:off x="5007709" y="26962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title" idx="4"/>
          </p:nvPr>
        </p:nvSpPr>
        <p:spPr>
          <a:xfrm>
            <a:off x="1676717" y="4078167"/>
            <a:ext cx="24404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5"/>
          </p:nvPr>
        </p:nvSpPr>
        <p:spPr>
          <a:xfrm>
            <a:off x="1676684" y="49726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243" name="Google Shape;243;p22"/>
          <p:cNvSpPr txBox="1">
            <a:spLocks noGrp="1"/>
          </p:cNvSpPr>
          <p:nvPr>
            <p:ph type="title" idx="6"/>
          </p:nvPr>
        </p:nvSpPr>
        <p:spPr>
          <a:xfrm>
            <a:off x="5007700" y="4078167"/>
            <a:ext cx="24404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44" name="Google Shape;244;p22"/>
          <p:cNvSpPr txBox="1">
            <a:spLocks noGrp="1"/>
          </p:cNvSpPr>
          <p:nvPr>
            <p:ph type="subTitle" idx="7"/>
          </p:nvPr>
        </p:nvSpPr>
        <p:spPr>
          <a:xfrm>
            <a:off x="5007655" y="49726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245" name="Google Shape;245;p22"/>
          <p:cNvSpPr txBox="1">
            <a:spLocks noGrp="1"/>
          </p:cNvSpPr>
          <p:nvPr>
            <p:ph type="title" idx="8"/>
          </p:nvPr>
        </p:nvSpPr>
        <p:spPr>
          <a:xfrm>
            <a:off x="8338733" y="1801784"/>
            <a:ext cx="24404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46" name="Google Shape;246;p22"/>
          <p:cNvSpPr txBox="1">
            <a:spLocks noGrp="1"/>
          </p:cNvSpPr>
          <p:nvPr>
            <p:ph type="subTitle" idx="9"/>
          </p:nvPr>
        </p:nvSpPr>
        <p:spPr>
          <a:xfrm>
            <a:off x="8338735" y="26962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247" name="Google Shape;247;p22"/>
          <p:cNvSpPr txBox="1">
            <a:spLocks noGrp="1"/>
          </p:cNvSpPr>
          <p:nvPr>
            <p:ph type="title" idx="13"/>
          </p:nvPr>
        </p:nvSpPr>
        <p:spPr>
          <a:xfrm>
            <a:off x="8338733" y="4078167"/>
            <a:ext cx="24404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48" name="Google Shape;248;p22"/>
          <p:cNvSpPr txBox="1">
            <a:spLocks noGrp="1"/>
          </p:cNvSpPr>
          <p:nvPr>
            <p:ph type="subTitle" idx="14"/>
          </p:nvPr>
        </p:nvSpPr>
        <p:spPr>
          <a:xfrm>
            <a:off x="8338675" y="49726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249" name="Google Shape;249;p22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grpSp>
        <p:nvGrpSpPr>
          <p:cNvPr id="250" name="Google Shape;250;p22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251" name="Google Shape;251;p2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2" name="Google Shape;252;p2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53" name="Google Shape;253;p2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54" name="Google Shape;254;p2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2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5701182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" name="Google Shape;258;p23"/>
          <p:cNvSpPr txBox="1">
            <a:spLocks noGrp="1"/>
          </p:cNvSpPr>
          <p:nvPr>
            <p:ph type="title" hasCustomPrompt="1"/>
          </p:nvPr>
        </p:nvSpPr>
        <p:spPr>
          <a:xfrm>
            <a:off x="1366400" y="1301467"/>
            <a:ext cx="6490000" cy="8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1"/>
          </p:nvPr>
        </p:nvSpPr>
        <p:spPr>
          <a:xfrm>
            <a:off x="1366400" y="2169368"/>
            <a:ext cx="64900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title" idx="2" hasCustomPrompt="1"/>
          </p:nvPr>
        </p:nvSpPr>
        <p:spPr>
          <a:xfrm>
            <a:off x="2851000" y="2819781"/>
            <a:ext cx="6490000" cy="8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61" name="Google Shape;261;p23"/>
          <p:cNvSpPr txBox="1">
            <a:spLocks noGrp="1"/>
          </p:cNvSpPr>
          <p:nvPr>
            <p:ph type="subTitle" idx="3"/>
          </p:nvPr>
        </p:nvSpPr>
        <p:spPr>
          <a:xfrm>
            <a:off x="2851000" y="3687547"/>
            <a:ext cx="64900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262" name="Google Shape;262;p23"/>
          <p:cNvSpPr txBox="1">
            <a:spLocks noGrp="1"/>
          </p:cNvSpPr>
          <p:nvPr>
            <p:ph type="title" idx="4" hasCustomPrompt="1"/>
          </p:nvPr>
        </p:nvSpPr>
        <p:spPr>
          <a:xfrm>
            <a:off x="4335600" y="4371868"/>
            <a:ext cx="6490000" cy="8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63" name="Google Shape;263;p23"/>
          <p:cNvSpPr txBox="1">
            <a:spLocks noGrp="1"/>
          </p:cNvSpPr>
          <p:nvPr>
            <p:ph type="subTitle" idx="5"/>
          </p:nvPr>
        </p:nvSpPr>
        <p:spPr>
          <a:xfrm>
            <a:off x="4335600" y="5239633"/>
            <a:ext cx="64900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grpSp>
        <p:nvGrpSpPr>
          <p:cNvPr id="264" name="Google Shape;264;p23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265" name="Google Shape;265;p2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6" name="Google Shape;266;p2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7" name="Google Shape;267;p2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68" name="Google Shape;268;p2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Google Shape;269;p2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351736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" name="Google Shape;272;p24"/>
          <p:cNvSpPr txBox="1">
            <a:spLocks noGrp="1"/>
          </p:cNvSpPr>
          <p:nvPr>
            <p:ph type="ctrTitle"/>
          </p:nvPr>
        </p:nvSpPr>
        <p:spPr>
          <a:xfrm>
            <a:off x="1264800" y="1263297"/>
            <a:ext cx="5712000" cy="11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1"/>
          </p:nvPr>
        </p:nvSpPr>
        <p:spPr>
          <a:xfrm>
            <a:off x="1264800" y="2409288"/>
            <a:ext cx="5725200" cy="6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2"/>
          </p:nvPr>
        </p:nvSpPr>
        <p:spPr>
          <a:xfrm>
            <a:off x="1264800" y="3019700"/>
            <a:ext cx="3598400" cy="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275" name="Google Shape;275;p24"/>
          <p:cNvSpPr txBox="1"/>
          <p:nvPr/>
        </p:nvSpPr>
        <p:spPr>
          <a:xfrm>
            <a:off x="1264800" y="4681634"/>
            <a:ext cx="8186000" cy="789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6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 b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includes icons by </a:t>
            </a:r>
            <a:r>
              <a:rPr lang="en" sz="16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b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lang="en" sz="16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76" name="Google Shape;276;p24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277" name="Google Shape;277;p2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8" name="Google Shape;278;p2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79" name="Google Shape;279;p2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80" name="Google Shape;280;p2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2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751921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1061600" y="1464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333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10388467" y="63412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333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157752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386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262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960000" y="1585200"/>
            <a:ext cx="10272000" cy="45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333"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grpSp>
        <p:nvGrpSpPr>
          <p:cNvPr id="33" name="Google Shape;33;p4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69828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960000" y="1585200"/>
            <a:ext cx="50708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5"/>
          <p:cNvSpPr/>
          <p:nvPr/>
        </p:nvSpPr>
        <p:spPr>
          <a:xfrm>
            <a:off x="6161200" y="1585200"/>
            <a:ext cx="50708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1532400" y="3287933"/>
            <a:ext cx="3926000" cy="6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6835200" y="3410733"/>
            <a:ext cx="39260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1532400" y="3903533"/>
            <a:ext cx="3926000" cy="17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6733600" y="3903533"/>
            <a:ext cx="3926000" cy="17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" name="Google Shape;49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0" name="Google Shape;50;p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35251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1408800" y="2131200"/>
            <a:ext cx="4656000" cy="3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7252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867"/>
            </a:lvl1pPr>
            <a:lvl2pPr marL="1219170" lvl="1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marL="1828754" lvl="2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marL="2438339" lvl="3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marL="4267093" lvl="6" indent="-36405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marL="4876678" lvl="7" indent="-36405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marL="5486263" lvl="8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grpSp>
        <p:nvGrpSpPr>
          <p:cNvPr id="66" name="Google Shape;66;p7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67" name="Google Shape;67;p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" name="Google Shape;68;p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0" name="Google Shape;70;p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14268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264800" y="1619733"/>
            <a:ext cx="7844800" cy="3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76" name="Google Shape;76;p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Google Shape;77;p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8" name="Google Shape;78;p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9" name="Google Shape;79;p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15444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5917200" y="1761467"/>
            <a:ext cx="4823600" cy="10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5917200" y="2911467"/>
            <a:ext cx="4823600" cy="21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grpSp>
        <p:nvGrpSpPr>
          <p:cNvPr id="85" name="Google Shape;85;p9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46689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>
            <a:spLocks noGrp="1"/>
          </p:cNvSpPr>
          <p:nvPr>
            <p:ph type="title"/>
          </p:nvPr>
        </p:nvSpPr>
        <p:spPr>
          <a:xfrm>
            <a:off x="1789933" y="1656700"/>
            <a:ext cx="3894400" cy="35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grpSp>
        <p:nvGrpSpPr>
          <p:cNvPr id="93" name="Google Shape;93;p10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94" name="Google Shape;94;p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" name="Google Shape;95;p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6" name="Google Shape;96;p1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97" name="Google Shape;97;p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70336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11"/>
          <p:cNvSpPr txBox="1">
            <a:spLocks noGrp="1"/>
          </p:cNvSpPr>
          <p:nvPr>
            <p:ph type="title" hasCustomPrompt="1"/>
          </p:nvPr>
        </p:nvSpPr>
        <p:spPr>
          <a:xfrm>
            <a:off x="2304217" y="1853384"/>
            <a:ext cx="7176000" cy="19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>
            <a:spLocks noGrp="1"/>
          </p:cNvSpPr>
          <p:nvPr>
            <p:ph type="subTitle" idx="1"/>
          </p:nvPr>
        </p:nvSpPr>
        <p:spPr>
          <a:xfrm>
            <a:off x="3945629" y="3997900"/>
            <a:ext cx="38932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grpSp>
        <p:nvGrpSpPr>
          <p:cNvPr id="103" name="Google Shape;103;p11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104" name="Google Shape;104;p1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1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6" name="Google Shape;106;p1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07" name="Google Shape;107;p1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48259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8216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55458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5" r:id="rId2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9" name="Google Shape;389;p2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520208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JR-Sneakers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35233" y="4507700"/>
            <a:ext cx="3955200" cy="565600"/>
          </a:xfrm>
        </p:spPr>
        <p:txBody>
          <a:bodyPr/>
          <a:lstStyle/>
          <a:p>
            <a:r>
              <a:rPr lang="es-ES" dirty="0" smtClean="0"/>
              <a:t>Jorge Romero Martínez</a:t>
            </a:r>
            <a:endParaRPr lang="es-ES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235233" y="5073300"/>
            <a:ext cx="3955200" cy="5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2133" b="0" i="0" u="none" strike="noStrike" cap="none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2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2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2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2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2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2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2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2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kern="0" dirty="0" smtClean="0"/>
              <a:t>01/12/2022</a:t>
            </a: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3190352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dirty="0" smtClean="0"/>
              <a:t>Introducción</a:t>
            </a:r>
          </a:p>
          <a:p>
            <a:pPr marL="812780" lvl="1" indent="0">
              <a:buNone/>
            </a:pPr>
            <a:endParaRPr lang="es-ES" sz="1800" dirty="0" smtClean="0"/>
          </a:p>
          <a:p>
            <a:r>
              <a:rPr lang="es-ES" sz="1800" dirty="0" smtClean="0"/>
              <a:t>Objetivos</a:t>
            </a:r>
          </a:p>
          <a:p>
            <a:pPr marL="812780" lvl="1" indent="0">
              <a:buNone/>
            </a:pPr>
            <a:endParaRPr lang="es-ES" sz="1800" dirty="0" smtClean="0"/>
          </a:p>
          <a:p>
            <a:r>
              <a:rPr lang="es-ES" sz="1800" dirty="0" smtClean="0"/>
              <a:t>Herramientas de diseño</a:t>
            </a:r>
          </a:p>
          <a:p>
            <a:pPr marL="812780" lvl="1" indent="0">
              <a:buNone/>
            </a:pPr>
            <a:endParaRPr lang="es-ES" sz="1800" dirty="0" smtClean="0"/>
          </a:p>
          <a:p>
            <a:r>
              <a:rPr lang="es-ES" sz="1800" dirty="0" smtClean="0"/>
              <a:t>Planificación del proyecto</a:t>
            </a:r>
          </a:p>
          <a:p>
            <a:endParaRPr lang="es-ES" sz="1800" dirty="0" smtClean="0"/>
          </a:p>
          <a:p>
            <a:r>
              <a:rPr lang="es-ES" sz="1800" dirty="0" smtClean="0"/>
              <a:t>Diagrama de flujo</a:t>
            </a:r>
          </a:p>
          <a:p>
            <a:endParaRPr lang="es-ES" sz="1800" dirty="0" smtClean="0"/>
          </a:p>
          <a:p>
            <a:r>
              <a:rPr lang="es-ES" sz="1800" dirty="0" smtClean="0"/>
              <a:t>Aplicación web</a:t>
            </a:r>
          </a:p>
          <a:p>
            <a:pPr marL="211662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678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Introducción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1662" indent="0">
              <a:lnSpc>
                <a:spcPct val="150000"/>
              </a:lnSpc>
              <a:buNone/>
            </a:pPr>
            <a:r>
              <a:rPr lang="es-ES" sz="1600" dirty="0"/>
              <a:t>En esta </a:t>
            </a:r>
            <a:r>
              <a:rPr lang="es-ES" sz="1600" dirty="0" smtClean="0"/>
              <a:t>presentación </a:t>
            </a:r>
            <a:r>
              <a:rPr lang="es-ES" sz="1600" dirty="0"/>
              <a:t>os hablo sobre mi proyecto final, esta basado en una tienda online de </a:t>
            </a:r>
            <a:r>
              <a:rPr lang="es-ES" sz="1600" dirty="0" smtClean="0"/>
              <a:t>zapatillas. Los </a:t>
            </a:r>
            <a:r>
              <a:rPr lang="es-ES" sz="1600" dirty="0"/>
              <a:t>lenguajes de </a:t>
            </a:r>
            <a:r>
              <a:rPr lang="es-ES" sz="1600" dirty="0" smtClean="0"/>
              <a:t>programación </a:t>
            </a:r>
            <a:r>
              <a:rPr lang="es-ES" sz="1600" dirty="0"/>
              <a:t>utilizados son PhP para la parte del backend y JavaScript para la parte del </a:t>
            </a:r>
            <a:r>
              <a:rPr lang="es-ES" sz="1600" dirty="0" smtClean="0"/>
              <a:t>frontend, luego también </a:t>
            </a:r>
            <a:r>
              <a:rPr lang="es-ES" sz="1600" dirty="0"/>
              <a:t>utilizo bootstrap para la maquetación y el responsive.</a:t>
            </a:r>
          </a:p>
        </p:txBody>
      </p:sp>
    </p:spTree>
    <p:extLst>
      <p:ext uri="{BB962C8B-B14F-4D97-AF65-F5344CB8AC3E}">
        <p14:creationId xmlns:p14="http://schemas.microsoft.com/office/powerpoint/2010/main" val="407398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</a:t>
            </a:r>
            <a:r>
              <a:rPr lang="es-ES" dirty="0" smtClean="0"/>
              <a:t>. Objetivos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1662" indent="0">
              <a:lnSpc>
                <a:spcPct val="150000"/>
              </a:lnSpc>
              <a:buNone/>
            </a:pPr>
            <a:r>
              <a:rPr lang="es-ES" sz="1600" dirty="0"/>
              <a:t>El objetivo general de la aplicación web es aportar al usuario un sitio web seguro y fácil de utilizar con un diseño agradable </a:t>
            </a:r>
            <a:r>
              <a:rPr lang="es-ES" sz="1600" dirty="0" smtClean="0"/>
              <a:t>y una </a:t>
            </a:r>
            <a:r>
              <a:rPr lang="es-ES" sz="1600" dirty="0"/>
              <a:t>funcionalidad sencilla en la cual el usuario sepa en todo momento como visualizar cualquier zapatilla, como poder configurarla </a:t>
            </a:r>
            <a:r>
              <a:rPr lang="es-ES" sz="1600" dirty="0" smtClean="0"/>
              <a:t>a </a:t>
            </a:r>
            <a:r>
              <a:rPr lang="es-ES" sz="1600" dirty="0"/>
              <a:t>su gusto ya sea cambiando el color o la talla.</a:t>
            </a:r>
          </a:p>
          <a:p>
            <a:pPr marL="211662" indent="0">
              <a:lnSpc>
                <a:spcPct val="150000"/>
              </a:lnSpc>
              <a:buNone/>
            </a:pPr>
            <a:r>
              <a:rPr lang="es-ES" sz="1600" dirty="0" smtClean="0"/>
              <a:t>Y </a:t>
            </a:r>
            <a:r>
              <a:rPr lang="es-ES" sz="1600" dirty="0"/>
              <a:t>finalmente poder añadirla al carrito por si quiere compra más o comprarlas de una manera sencilla.</a:t>
            </a:r>
          </a:p>
        </p:txBody>
      </p:sp>
    </p:spTree>
    <p:extLst>
      <p:ext uri="{BB962C8B-B14F-4D97-AF65-F5344CB8AC3E}">
        <p14:creationId xmlns:p14="http://schemas.microsoft.com/office/powerpoint/2010/main" val="1324006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Herramientas de diseño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s-ES" sz="1600" dirty="0" smtClean="0"/>
          </a:p>
          <a:p>
            <a:pPr>
              <a:lnSpc>
                <a:spcPct val="150000"/>
              </a:lnSpc>
            </a:pPr>
            <a:r>
              <a:rPr lang="es-ES" sz="1600" dirty="0" smtClean="0"/>
              <a:t>Visual Studio Code</a:t>
            </a:r>
          </a:p>
          <a:p>
            <a:pPr>
              <a:lnSpc>
                <a:spcPct val="150000"/>
              </a:lnSpc>
            </a:pPr>
            <a:r>
              <a:rPr lang="es-ES" sz="1600" dirty="0" smtClean="0"/>
              <a:t>Xampp</a:t>
            </a:r>
          </a:p>
          <a:p>
            <a:pPr>
              <a:lnSpc>
                <a:spcPct val="150000"/>
              </a:lnSpc>
            </a:pPr>
            <a:r>
              <a:rPr lang="es-ES" sz="1600" dirty="0" smtClean="0"/>
              <a:t>HeidiSQL</a:t>
            </a:r>
          </a:p>
          <a:p>
            <a:pPr>
              <a:lnSpc>
                <a:spcPct val="150000"/>
              </a:lnSpc>
            </a:pPr>
            <a:r>
              <a:rPr lang="es-ES" sz="1600" dirty="0" smtClean="0"/>
              <a:t>Figma</a:t>
            </a:r>
          </a:p>
          <a:p>
            <a:pPr>
              <a:lnSpc>
                <a:spcPct val="150000"/>
              </a:lnSpc>
            </a:pPr>
            <a:r>
              <a:rPr lang="es-ES" sz="1600" dirty="0" smtClean="0"/>
              <a:t>Photoshop</a:t>
            </a:r>
          </a:p>
          <a:p>
            <a:pPr>
              <a:lnSpc>
                <a:spcPct val="150000"/>
              </a:lnSpc>
            </a:pPr>
            <a:r>
              <a:rPr lang="es-ES" sz="1600" dirty="0" smtClean="0"/>
              <a:t>Tinypng.com</a:t>
            </a:r>
          </a:p>
          <a:p>
            <a:pPr>
              <a:lnSpc>
                <a:spcPct val="150000"/>
              </a:lnSpc>
            </a:pPr>
            <a:r>
              <a:rPr lang="es-ES" sz="1600" dirty="0" smtClean="0"/>
              <a:t>Tecnologías usadas:</a:t>
            </a:r>
          </a:p>
          <a:p>
            <a:pPr lvl="1">
              <a:lnSpc>
                <a:spcPct val="150000"/>
              </a:lnSpc>
            </a:pPr>
            <a:r>
              <a:rPr lang="es-ES" sz="1600" dirty="0" smtClean="0"/>
              <a:t>PHP</a:t>
            </a:r>
          </a:p>
          <a:p>
            <a:pPr lvl="1">
              <a:lnSpc>
                <a:spcPct val="150000"/>
              </a:lnSpc>
            </a:pPr>
            <a:r>
              <a:rPr lang="es-ES" sz="1600" dirty="0" smtClean="0"/>
              <a:t>JavaScript</a:t>
            </a:r>
          </a:p>
          <a:p>
            <a:pPr lvl="1">
              <a:lnSpc>
                <a:spcPct val="150000"/>
              </a:lnSpc>
            </a:pPr>
            <a:r>
              <a:rPr lang="es-ES" sz="1600" dirty="0" smtClean="0"/>
              <a:t>Bootstrap</a:t>
            </a:r>
            <a:endParaRPr lang="es-ES" dirty="0"/>
          </a:p>
          <a:p>
            <a:pPr marL="211662" indent="0">
              <a:lnSpc>
                <a:spcPct val="150000"/>
              </a:lnSpc>
              <a:buNone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380828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Planificación del proyecto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97412" indent="-285750">
              <a:lnSpc>
                <a:spcPct val="150000"/>
              </a:lnSpc>
              <a:buFontTx/>
              <a:buChar char="-"/>
            </a:pPr>
            <a:r>
              <a:rPr lang="es-ES" sz="1600" dirty="0" smtClean="0"/>
              <a:t>Hablar con el cliente</a:t>
            </a:r>
          </a:p>
          <a:p>
            <a:pPr marL="497412" indent="-285750">
              <a:lnSpc>
                <a:spcPct val="150000"/>
              </a:lnSpc>
              <a:buFontTx/>
              <a:buChar char="-"/>
            </a:pPr>
            <a:r>
              <a:rPr lang="es-ES" sz="1600" dirty="0" smtClean="0"/>
              <a:t>Crear un Sketch</a:t>
            </a:r>
          </a:p>
          <a:p>
            <a:pPr marL="497412" indent="-285750">
              <a:lnSpc>
                <a:spcPct val="150000"/>
              </a:lnSpc>
              <a:buFontTx/>
              <a:buChar char="-"/>
            </a:pPr>
            <a:r>
              <a:rPr lang="es-ES" sz="1600" dirty="0" smtClean="0"/>
              <a:t>Crear Wireframe</a:t>
            </a:r>
          </a:p>
          <a:p>
            <a:pPr marL="497412" indent="-285750">
              <a:lnSpc>
                <a:spcPct val="150000"/>
              </a:lnSpc>
              <a:buFontTx/>
              <a:buChar char="-"/>
            </a:pPr>
            <a:r>
              <a:rPr lang="es-ES" sz="1600" dirty="0" smtClean="0"/>
              <a:t>Crear pagina beta</a:t>
            </a:r>
          </a:p>
          <a:p>
            <a:pPr marL="497412" indent="-285750">
              <a:lnSpc>
                <a:spcPct val="150000"/>
              </a:lnSpc>
              <a:buFontTx/>
              <a:buChar char="-"/>
            </a:pPr>
            <a:r>
              <a:rPr lang="es-ES" sz="1600" dirty="0" smtClean="0"/>
              <a:t>Maquetación</a:t>
            </a:r>
          </a:p>
          <a:p>
            <a:pPr marL="497412" indent="-285750">
              <a:lnSpc>
                <a:spcPct val="150000"/>
              </a:lnSpc>
              <a:buFontTx/>
              <a:buChar char="-"/>
            </a:pPr>
            <a:r>
              <a:rPr lang="es-ES" sz="1600" dirty="0" smtClean="0"/>
              <a:t>Responsive</a:t>
            </a:r>
          </a:p>
          <a:p>
            <a:pPr marL="497412" indent="-285750">
              <a:lnSpc>
                <a:spcPct val="150000"/>
              </a:lnSpc>
              <a:buFontTx/>
              <a:buChar char="-"/>
            </a:pPr>
            <a:r>
              <a:rPr lang="es-ES" sz="1600" dirty="0" smtClean="0"/>
              <a:t>Pruebas de funcionalidad</a:t>
            </a:r>
          </a:p>
          <a:p>
            <a:pPr marL="497412" indent="-285750">
              <a:lnSpc>
                <a:spcPct val="150000"/>
              </a:lnSpc>
              <a:buFontTx/>
              <a:buChar char="-"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952517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</a:t>
            </a:r>
            <a:r>
              <a:rPr lang="es-ES" dirty="0" smtClean="0"/>
              <a:t>. Diagrama de flujo</a:t>
            </a:r>
            <a:endParaRPr lang="es-ES" dirty="0"/>
          </a:p>
        </p:txBody>
      </p:sp>
      <p:sp>
        <p:nvSpPr>
          <p:cNvPr id="10" name="Elipse 9"/>
          <p:cNvSpPr/>
          <p:nvPr/>
        </p:nvSpPr>
        <p:spPr>
          <a:xfrm>
            <a:off x="1151793" y="1732086"/>
            <a:ext cx="1459524" cy="413238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bg1">
                    <a:lumMod val="95000"/>
                  </a:schemeClr>
                </a:solidFill>
              </a:rPr>
              <a:t>Registrarse</a:t>
            </a:r>
            <a:endParaRPr lang="es-E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3372862" y="1732086"/>
            <a:ext cx="1579684" cy="413238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bg1">
                    <a:lumMod val="95000"/>
                  </a:schemeClr>
                </a:solidFill>
              </a:rPr>
              <a:t>Iniciar Sesión</a:t>
            </a:r>
            <a:endParaRPr lang="es-E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864469" y="1749675"/>
            <a:ext cx="1969108" cy="39565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bg1">
                    <a:lumMod val="95000"/>
                  </a:schemeClr>
                </a:solidFill>
              </a:rPr>
              <a:t>Cargar base de datos y datos del usuario</a:t>
            </a:r>
            <a:endParaRPr lang="es-E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9197114" y="1749674"/>
            <a:ext cx="1374530" cy="39565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bg1">
                    <a:lumMod val="95000"/>
                  </a:schemeClr>
                </a:solidFill>
              </a:rPr>
              <a:t>Datos personales</a:t>
            </a:r>
            <a:endParaRPr lang="es-E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9197114" y="2742258"/>
            <a:ext cx="1374530" cy="39565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bg1">
                    <a:lumMod val="95000"/>
                  </a:schemeClr>
                </a:solidFill>
              </a:rPr>
              <a:t>Pedidos</a:t>
            </a:r>
            <a:endParaRPr lang="es-E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2287195" y="2750941"/>
            <a:ext cx="1890346" cy="39565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bg1">
                    <a:lumMod val="95000"/>
                  </a:schemeClr>
                </a:solidFill>
              </a:rPr>
              <a:t>Visualización zapatillas</a:t>
            </a:r>
            <a:endParaRPr lang="es-E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507275" y="3447788"/>
            <a:ext cx="1145930" cy="39565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bg1">
                    <a:lumMod val="95000"/>
                  </a:schemeClr>
                </a:solidFill>
              </a:rPr>
              <a:t>Zapatilla</a:t>
            </a:r>
            <a:endParaRPr lang="es-E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308590" y="4149862"/>
            <a:ext cx="1214802" cy="39565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bg1">
                    <a:lumMod val="95000"/>
                  </a:schemeClr>
                </a:solidFill>
              </a:rPr>
              <a:t>Añadir comentario</a:t>
            </a:r>
            <a:endParaRPr lang="es-E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1308590" y="4944622"/>
            <a:ext cx="1214802" cy="39565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bg1">
                    <a:lumMod val="95000"/>
                  </a:schemeClr>
                </a:solidFill>
              </a:rPr>
              <a:t>Comentarios</a:t>
            </a:r>
            <a:endParaRPr lang="es-E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4061679" y="3930164"/>
            <a:ext cx="1293932" cy="39565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bg1">
                    <a:lumMod val="95000"/>
                  </a:schemeClr>
                </a:solidFill>
              </a:rPr>
              <a:t>Configuración</a:t>
            </a:r>
            <a:endParaRPr lang="es-E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355611" y="4743340"/>
            <a:ext cx="1176702" cy="39565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bg1">
                    <a:lumMod val="95000"/>
                  </a:schemeClr>
                </a:solidFill>
              </a:rPr>
              <a:t>Talla</a:t>
            </a:r>
            <a:endParaRPr lang="es-E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3690569" y="4733607"/>
            <a:ext cx="1176702" cy="39565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bg1">
                    <a:lumMod val="95000"/>
                  </a:schemeClr>
                </a:solidFill>
              </a:rPr>
              <a:t>Color</a:t>
            </a:r>
            <a:endParaRPr lang="es-E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4493783" y="5612879"/>
            <a:ext cx="1295399" cy="39565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bg1">
                    <a:lumMod val="95000"/>
                  </a:schemeClr>
                </a:solidFill>
              </a:rPr>
              <a:t>Añadir al carrito</a:t>
            </a:r>
            <a:endParaRPr lang="es-E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6905534" y="4149862"/>
            <a:ext cx="1295399" cy="39565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bg1">
                    <a:lumMod val="95000"/>
                  </a:schemeClr>
                </a:solidFill>
              </a:rPr>
              <a:t>Carrito</a:t>
            </a:r>
            <a:endParaRPr lang="es-E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6" name="Conector angular 25"/>
          <p:cNvCxnSpPr>
            <a:stCxn id="12" idx="2"/>
            <a:endCxn id="15" idx="3"/>
          </p:cNvCxnSpPr>
          <p:nvPr/>
        </p:nvCxnSpPr>
        <p:spPr>
          <a:xfrm rot="5400000">
            <a:off x="5111562" y="1211306"/>
            <a:ext cx="803440" cy="2671482"/>
          </a:xfrm>
          <a:prstGeom prst="bentConnector2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Conector angular 30"/>
          <p:cNvCxnSpPr>
            <a:endCxn id="14" idx="1"/>
          </p:cNvCxnSpPr>
          <p:nvPr/>
        </p:nvCxnSpPr>
        <p:spPr>
          <a:xfrm>
            <a:off x="7846440" y="2080532"/>
            <a:ext cx="1350674" cy="85955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>
            <a:endCxn id="24" idx="0"/>
          </p:cNvCxnSpPr>
          <p:nvPr/>
        </p:nvCxnSpPr>
        <p:spPr>
          <a:xfrm>
            <a:off x="7541874" y="2145324"/>
            <a:ext cx="11360" cy="2004538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>
            <a:stCxn id="10" idx="6"/>
            <a:endCxn id="11" idx="2"/>
          </p:cNvCxnSpPr>
          <p:nvPr/>
        </p:nvCxnSpPr>
        <p:spPr>
          <a:xfrm>
            <a:off x="2611317" y="1938705"/>
            <a:ext cx="761545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11" idx="6"/>
            <a:endCxn id="12" idx="1"/>
          </p:cNvCxnSpPr>
          <p:nvPr/>
        </p:nvCxnSpPr>
        <p:spPr>
          <a:xfrm>
            <a:off x="4952546" y="1938705"/>
            <a:ext cx="911923" cy="8796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endCxn id="17" idx="0"/>
          </p:cNvCxnSpPr>
          <p:nvPr/>
        </p:nvCxnSpPr>
        <p:spPr>
          <a:xfrm flipH="1">
            <a:off x="3080240" y="3137910"/>
            <a:ext cx="5860" cy="309878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Conector angular 60"/>
          <p:cNvCxnSpPr>
            <a:stCxn id="17" idx="1"/>
            <a:endCxn id="18" idx="0"/>
          </p:cNvCxnSpPr>
          <p:nvPr/>
        </p:nvCxnSpPr>
        <p:spPr>
          <a:xfrm rot="10800000" flipV="1">
            <a:off x="1915991" y="3645614"/>
            <a:ext cx="591284" cy="504248"/>
          </a:xfrm>
          <a:prstGeom prst="bentConnector2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Conector angular 63"/>
          <p:cNvCxnSpPr>
            <a:stCxn id="17" idx="2"/>
            <a:endCxn id="19" idx="3"/>
          </p:cNvCxnSpPr>
          <p:nvPr/>
        </p:nvCxnSpPr>
        <p:spPr>
          <a:xfrm rot="5400000">
            <a:off x="2152312" y="4214520"/>
            <a:ext cx="1299008" cy="556848"/>
          </a:xfrm>
          <a:prstGeom prst="bentConnector2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>
            <a:stCxn id="18" idx="2"/>
            <a:endCxn id="19" idx="0"/>
          </p:cNvCxnSpPr>
          <p:nvPr/>
        </p:nvCxnSpPr>
        <p:spPr>
          <a:xfrm>
            <a:off x="1915991" y="4545514"/>
            <a:ext cx="0" cy="399108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Conector angular 79"/>
          <p:cNvCxnSpPr>
            <a:stCxn id="17" idx="3"/>
            <a:endCxn id="20" idx="0"/>
          </p:cNvCxnSpPr>
          <p:nvPr/>
        </p:nvCxnSpPr>
        <p:spPr>
          <a:xfrm>
            <a:off x="3653205" y="3645614"/>
            <a:ext cx="1055440" cy="284550"/>
          </a:xfrm>
          <a:prstGeom prst="bentConnector2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Conector angular 85"/>
          <p:cNvCxnSpPr>
            <a:stCxn id="20" idx="3"/>
            <a:endCxn id="21" idx="0"/>
          </p:cNvCxnSpPr>
          <p:nvPr/>
        </p:nvCxnSpPr>
        <p:spPr>
          <a:xfrm>
            <a:off x="5355611" y="4127990"/>
            <a:ext cx="588351" cy="615350"/>
          </a:xfrm>
          <a:prstGeom prst="bentConnector2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Conector angular 91"/>
          <p:cNvCxnSpPr>
            <a:stCxn id="22" idx="2"/>
          </p:cNvCxnSpPr>
          <p:nvPr/>
        </p:nvCxnSpPr>
        <p:spPr>
          <a:xfrm rot="16200000" flipH="1">
            <a:off x="4267629" y="5140549"/>
            <a:ext cx="483621" cy="46103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Conector angular 94"/>
          <p:cNvCxnSpPr>
            <a:stCxn id="21" idx="2"/>
            <a:endCxn id="23" idx="0"/>
          </p:cNvCxnSpPr>
          <p:nvPr/>
        </p:nvCxnSpPr>
        <p:spPr>
          <a:xfrm rot="5400000">
            <a:off x="5305780" y="4974696"/>
            <a:ext cx="473887" cy="80247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" name="Conector angular 98"/>
          <p:cNvCxnSpPr>
            <a:stCxn id="23" idx="3"/>
            <a:endCxn id="24" idx="2"/>
          </p:cNvCxnSpPr>
          <p:nvPr/>
        </p:nvCxnSpPr>
        <p:spPr>
          <a:xfrm flipV="1">
            <a:off x="5789182" y="4545514"/>
            <a:ext cx="1764052" cy="1265191"/>
          </a:xfrm>
          <a:prstGeom prst="bentConnector2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Conector angular 101"/>
          <p:cNvCxnSpPr>
            <a:stCxn id="24" idx="3"/>
            <a:endCxn id="14" idx="2"/>
          </p:cNvCxnSpPr>
          <p:nvPr/>
        </p:nvCxnSpPr>
        <p:spPr>
          <a:xfrm flipV="1">
            <a:off x="8200933" y="3137910"/>
            <a:ext cx="1683446" cy="1209778"/>
          </a:xfrm>
          <a:prstGeom prst="bentConnector2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" name="Conector angular 127"/>
          <p:cNvCxnSpPr>
            <a:endCxn id="13" idx="1"/>
          </p:cNvCxnSpPr>
          <p:nvPr/>
        </p:nvCxnSpPr>
        <p:spPr>
          <a:xfrm>
            <a:off x="7846440" y="1820008"/>
            <a:ext cx="1350674" cy="127492"/>
          </a:xfrm>
          <a:prstGeom prst="bentConnector3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>
            <a:endCxn id="22" idx="0"/>
          </p:cNvCxnSpPr>
          <p:nvPr/>
        </p:nvCxnSpPr>
        <p:spPr>
          <a:xfrm>
            <a:off x="4278920" y="4347688"/>
            <a:ext cx="0" cy="385919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399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</a:t>
            </a:r>
            <a:r>
              <a:rPr lang="es-ES" dirty="0" smtClean="0"/>
              <a:t>. Aplicación Web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1662" indent="0" algn="ctr">
              <a:lnSpc>
                <a:spcPct val="150000"/>
              </a:lnSpc>
              <a:buNone/>
            </a:pPr>
            <a:r>
              <a:rPr lang="es-ES" sz="6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Jorgeromeromartinez.es</a:t>
            </a:r>
          </a:p>
          <a:p>
            <a:pPr marL="497412" indent="-285750">
              <a:lnSpc>
                <a:spcPct val="150000"/>
              </a:lnSpc>
              <a:buFontTx/>
              <a:buChar char="-"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900419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How to Code Workshop _ by Slidesgo</Template>
  <TotalTime>885</TotalTime>
  <Words>227</Words>
  <Application>Microsoft Office PowerPoint</Application>
  <PresentationFormat>Panorámica</PresentationFormat>
  <Paragraphs>57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</vt:lpstr>
      <vt:lpstr>Bebas Neue</vt:lpstr>
      <vt:lpstr>Fira Code</vt:lpstr>
      <vt:lpstr>Fira Code Light</vt:lpstr>
      <vt:lpstr>Open Sans</vt:lpstr>
      <vt:lpstr>Oswald</vt:lpstr>
      <vt:lpstr>Proxima Nova</vt:lpstr>
      <vt:lpstr>Roboto Condensed Light</vt:lpstr>
      <vt:lpstr>How to Code Workshop by Slidesgo</vt:lpstr>
      <vt:lpstr>Slidesgo Final Pages</vt:lpstr>
      <vt:lpstr>JR-Sneakers</vt:lpstr>
      <vt:lpstr>Índice</vt:lpstr>
      <vt:lpstr>1. Introducción</vt:lpstr>
      <vt:lpstr>2. Objetivos</vt:lpstr>
      <vt:lpstr>3. Herramientas de diseño</vt:lpstr>
      <vt:lpstr>4. Planificación del proyecto</vt:lpstr>
      <vt:lpstr>5. Diagrama de flujo</vt:lpstr>
      <vt:lpstr>6. Aplicación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JR-Sneakers</dc:title>
  <dc:creator>Jorge</dc:creator>
  <cp:lastModifiedBy>Jorge</cp:lastModifiedBy>
  <cp:revision>24</cp:revision>
  <dcterms:created xsi:type="dcterms:W3CDTF">2022-12-01T07:21:04Z</dcterms:created>
  <dcterms:modified xsi:type="dcterms:W3CDTF">2022-12-12T09:21:31Z</dcterms:modified>
</cp:coreProperties>
</file>