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823A-32A9-CDD3-B8E0-FC711109E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533F5-B815-5E6D-7B06-C6818B494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38599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datos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ofrece diferentes tipos de datos, como enteros, cadenas, booleanos, secuencias, mapeos y conjuntos.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Estructuras de datos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estructuras de datos en Python incluyen listas, tuplas, diccionarios, conjuntos y matrices.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Funciones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funciones en Python pueden recibir argumentos y devolver valores, y se usan para realizar tareas específicas.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Clases y objetos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es un lenguaje orientado a objetos que permite definir clases y crear instancias de objetos para manipular los datos.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Módulos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ofrece una amplia variedad de módulos para realizar tareas comunes sin necesidad de escribir código.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Paquetes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paquetes de Python son colecciones de módulos que permiten organizar y reutilizar el código para una aplicación específica.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Herramientas de desarrollo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ofrece herramientas de desarrollo específicas para ayudar a los desarrolladores a generar código de forma rápida y eficiente.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Documentación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tiene una documentación extensa, clara y detallada para ayudar a los desarrolladores a entender y usar el lenguaje.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es un lenguaje de programación orientado a objetos y de alto nivel con sintaxis clara y concisa.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ofrece numerosas ventajas, como la sencillez, la facilidad de aprendizaje, la robustez y la portabilidad.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Aplicaciones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se usa ampliamente en aplicaciones de desarrollo web, análisis de datos, ciencias de la computación y para el aprendizaje automático.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Instalación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 instalar Python, descargue el paquete de instalación correspondiente a su sistema operativo y siga las instrucciones que se proporcionan.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Bibliotecas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ofrece una amplia gama de bibliotecas y módulos para facilitar el desarrollo de aplicaciones y programas.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Herramientas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ofrece herramientas para los programadores como el intérprete de Python, el entorno de desarrollo integrado (IDE) y el editor de texto.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del lenguaje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es un lenguaje de programación de alto nivel, flexible, fácil de usar y de aprender, con una sintaxis intuitiva.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Desventajas del lenguaje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no es la mejor opción para aplicaciones que requieran un rendimiento extremo, como aplicaciones de juegos y gráficos.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2023-06-19T20:13:26Z</dcterms:created>
  <dcterms:modified xsi:type="dcterms:W3CDTF">2023-06-19T20:13:40Z</dcterms:modified>
</cp:coreProperties>
</file>