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823A-32A9-CDD3-B8E0-FC711109E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533F5-B815-5E6D-7B06-C6818B494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38599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Importancia de la conservación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conservación de los venados es crucial para preservar la biodiversidad y el equilibrio de los ecosistemas.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Venados en la actualidad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venados son animales comunes en muchas partes del mundo hoy en día.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 venado?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venado es un mamífero artiodáctilo de la familia Cervidae.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Existen diferentes especies de venados, cada una con características únicas.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Cuernos ramificados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venados poseen cuernos ramificados que son utilizados para la competencia y atracción de parejas.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Hábitats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venados se adaptan a diferentes hábitats, desde bosques hasta praderas y montañas.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Alimentación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venados son herbívoros que se alimentan de plantas, frutos y brotes.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Reproducción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venados tienen una temporada de apareamiento en la que los machos compiten por las hembras.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Caza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caza del venado es una actividad tradicional en algunas regiones.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Venados en el folklore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venados han sido parte de la mitología y el folklore desde hace mucho tiempo.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2023-06-19T20:13:26Z</dcterms:created>
  <dcterms:modified xsi:type="dcterms:W3CDTF">2023-06-19T20:13:40Z</dcterms:modified>
</cp:coreProperties>
</file>