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venados son animales majestuosos que habitan en diversas regiones del mundo.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Existen diferentes especies de venados, cada una con características únicas.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Cuernos Ramificados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venados poseen cuernos ramificados que son utilizados para la competencia y atracción de parejas.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Hábitats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venados se adaptan a diferentes hábitats, desde bosques hasta praderas y montañas.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la Conservación del Venado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La conservación de los venados es crucial para preservar la biodiversidad y el equilibrio de los ecosistemas.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