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computadoras son dispositivos electrónicos utilizados para almacenar, procesar y transmitir información.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de las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computadoras han evolucionado mucho desde su primera aparición en la década de 1940.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diferentes tipos de computadoras, desde computadoras de escritorio hasta computadoras portátiles.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de una computadora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computadoras están compuestas por diferentes componentes, como la unidad central de procesamiento, la memoria RAM y el disco duro.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las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computadoras se utilizan en muchas áreas, desde la contabilidad hasta la ciencia, la educación y la medicina.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las computadoras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computadoras son herramientas indispensables para la modernización y el avance de la sociedad.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