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5262-0085-6F3C-EA4C-6294B8A62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088DE-049D-C009-11EA-DD8390F9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68334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gato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gatos son animales de compañía y mascotas muy populares que poseen un carácter único.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del gato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gatos tienen una amplia variedad de características, desde su pelaje hasta su comportamiento.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Alimentación del gato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gatos necesitan una alimentación balanceada para mantenerse saludables.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Cuidado y juegos del gato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gatos necesitan cuidado y juegos para desarrollarse de manera saludable.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Importancia de la adopción de gatos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adopción de gatos es una excelente manera de contribuir a la protección de estas mascotas.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Diferentes razas de gatos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Existen diferentes razas de gatos, cada una con características únicas.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Estela de condensación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2023-06-20T01:03:40Z</dcterms:created>
  <dcterms:modified xsi:type="dcterms:W3CDTF">2023-06-20T01:04:14Z</dcterms:modified>
</cp:coreProperties>
</file>