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5262-0085-6F3C-EA4C-6294B8A62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088DE-049D-C009-11EA-DD8390F9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68334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Perros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perros son animales inteligentes y leales que se han domesticado desde hace mucho tiempo.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Razas de Perros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Existen muchas razas de perros, cada una con características únicas.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Comportamiento de los Perros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perros tienen un comportamiento único y pueden aprender y entender comandos.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Usos de los Perros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perros son usados como compañía y ayuda para personas con discapacidad, y también como guardianes.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Importancia de la Conservación de los Perros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 importante conservar la especie de perros para preservar su diversidad genética y evitar el peligro de extinción.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Cuidado de los Perros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 importante brindarles atención y cuidado a los perros para mantenerlos saludables y felices.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3429000"/>
            <a:ext cx="4572000" cy="3044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Estela de condensación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2023-06-20T01:03:40Z</dcterms:created>
  <dcterms:modified xsi:type="dcterms:W3CDTF">2023-06-20T01:04:14Z</dcterms:modified>
</cp:coreProperties>
</file>