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95E69-7260-79B0-013B-48B531583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26C263-E404-9516-45D5-4828E57522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3162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Citable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Soto</dc:creator>
  <cp:lastModifiedBy>Jorge Soto</cp:lastModifiedBy>
  <cp:revision>1</cp:revision>
  <dcterms:created xsi:type="dcterms:W3CDTF">2023-06-22T01:59:14Z</dcterms:created>
  <dcterms:modified xsi:type="dcterms:W3CDTF">2023-06-22T02:00:13Z</dcterms:modified>
</cp:coreProperties>
</file>