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Internet es una red de computadoras interconectadas a través de un protocolo de comunicación con el fin de compartir información.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Usos de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Internet se utiliza para una variedad de cosas, desde comprar en línea hasta transmitir contenido multimedia.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y la Sociedad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Internet ha cambiado drásticamente la forma en que interactuamos y nos comunicamos.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Seguridad en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Es importante tener en cuenta la seguridad en línea al navegar por la web, especialmente al proporcionar información personal.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Futuro de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El futuro de Internet se ve prometedor, con nuevas tecnologías que permitirán una conexión más rápida y segura.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