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3823A-32A9-CDD3-B8E0-FC711109E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533F5-B815-5E6D-7B06-C6818B494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385993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Videojuegos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videojuegos son una forma de entretenimiento interactivo que involucra el uso de imágenes generadas por computadora y un controlador de algún tipo.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Videojuegos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Existen diferentes géneros de videojuegos, desde aventuras gráficas hasta juegos de acción y de lucha.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Consolas de Videojuegos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consolas de videojuegos son dispositivos electrónicos diseñados para jugar videojuegos.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Jugadores de Videojuegos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jugadores de videojuegos son personas que disfrutan jugando a los videojuegos a nivel competitivo o recreativo.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Tendencias en Videojuegos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tendencias en los videojuegos cambian con el tiempo, desde el uso de gráficos de última generación hasta el lanzamiento de nuevas consolas.</a:t>
            </a:r>
          </a:p>
        </p:txBody>
      </p:sp>
      <p:pic>
        <p:nvPicPr>
          <p:cNvPr id="4" name="Picture 3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02336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Soto</dc:creator>
  <cp:lastModifiedBy>Jorge Soto</cp:lastModifiedBy>
  <cp:revision>1</cp:revision>
  <dcterms:created xsi:type="dcterms:W3CDTF">2023-06-19T20:13:26Z</dcterms:created>
  <dcterms:modified xsi:type="dcterms:W3CDTF">2023-06-19T20:13:40Z</dcterms:modified>
</cp:coreProperties>
</file>