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agujero negro es una región del espacio-tiempo con una gravitación tan intensa que ninguna partícula o radiación puede escapar.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Formación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agujeros negros se forman cuando una gran cantidad de masa se comprimen en un área muy pequeña.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Atributos de un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agujero negro tiene una masa, un radio de Schwarzschild y una temperatura de Hawking.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Efecto Gravitacional de un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agujeros negros tienen una fuerza gravitacional tan intensa que pueden atraer objetos a grandes distancias.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Evidencia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ha encontrado evidencia de agujeros negros en las regiones centrales de galaxias y cúmulos de galaxias.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Supermasas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agujeros negros supermasivos son agujeros negros que tienen una masa de millones a billones de veces la masa de nuestro Sol.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Observación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agujeros negros son difíciles de observar directamente debido a su campo gravitacional extremo.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Implicaciones de Agujero Negro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agujeros negros tienen implicaciones profundas para la astronomía, la física y la cosmología.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