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5262-0085-6F3C-EA4C-6294B8A62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088DE-049D-C009-11EA-DD8390F9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68334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Estela de condensación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2023-06-20T01:03:40Z</dcterms:created>
  <dcterms:modified xsi:type="dcterms:W3CDTF">2023-06-20T01:04:14Z</dcterms:modified>
</cp:coreProperties>
</file>