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Mujeres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mujeres son seres humanos con diferentes características, capacidades y habilidades.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de las Mujeres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mujeres desempeñan diferentes roles en la sociedad como líderes, trabajadoras, madres, amigas y más.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Logros de las Mujeres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mujeres han logrado grandes logros a lo largo de la historia en todos los campos de la vida.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Derechos de las Mujeres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mujeres tienen derecho a recibir igualdad de trato, respeto y oportunidades sin discriminación de género.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Lucha por la Igualdad de Género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lucha por la igualdad de género es una lucha por la justicia social que busca erradicar la desigualdad entre hombres y mujeres.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Encuentro de Mujeres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encuentros de mujeres son eventos que reúnen a mujeres de todo el mundo para abordar temas de interés común.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