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Definición de Gamers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Los gamers son personas que se dedican a jugar videojuegos.</a:t>
            </a:r>
          </a:p>
        </p:txBody>
      </p:sp>
      <p:pic>
        <p:nvPicPr>
          <p:cNvPr id="5" name="Picture 4" descr="tem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7432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Equipo de los Gamers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Los gamers necesitan un equipo especial para jugar, que incluye computadora, teclado, mouse y pantalla.</a:t>
            </a:r>
          </a:p>
        </p:txBody>
      </p:sp>
      <p:pic>
        <p:nvPicPr>
          <p:cNvPr id="5" name="Picture 4" descr="tem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7432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Géneros de juegos de los Gamers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Existen diferentes géneros de juegos para los gamers, como acción, aventura, deportes, estrategia y más.</a:t>
            </a:r>
          </a:p>
        </p:txBody>
      </p:sp>
      <p:pic>
        <p:nvPicPr>
          <p:cNvPr id="5" name="Picture 4" descr="tem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7432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Últimas tendencias en juegos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Los gamers están siempre al tanto de las últimas tendencias en juegos para mantenerse actualizados.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Comunidad de Gamers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Los gamers forman una comunidad global que comparte experiencias y conocimientos acerca de los videojuegos.</a:t>
            </a:r>
          </a:p>
        </p:txBody>
      </p:sp>
      <p:pic>
        <p:nvPicPr>
          <p:cNvPr id="5" name="Picture 4" descr="tem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7432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