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7"/>
    <p:sldId id="258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6/19/2023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B3823A-32A9-CDD3-B8E0-FC711109E4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84533F5-B815-5E6D-7B06-C6818B4947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47385993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Definición de computadora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Una computadora es un dispositivo electrónico programable que realiza cálculos y procesa información.</a:t>
            </a:r>
          </a:p>
        </p:txBody>
      </p:sp>
      <p:pic>
        <p:nvPicPr>
          <p:cNvPr id="5" name="Picture 4" descr="temp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0" y="2743200"/>
            <a:ext cx="54864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Tipos de computadoras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Existen diferentes tipos de computadoras, desde computadoras de escritorio a computadoras portátiles.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Hardware y software de computadoras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Los componentes hardware y software son los principales elementos que componen a una computadora.</a:t>
            </a:r>
          </a:p>
        </p:txBody>
      </p:sp>
      <p:pic>
        <p:nvPicPr>
          <p:cNvPr id="5" name="Picture 4" descr="temp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0" y="2743200"/>
            <a:ext cx="54864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Redes de computadoras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Las redes de computadoras permiten el intercambio de datos entre dispositivos conectados.</a:t>
            </a:r>
          </a:p>
        </p:txBody>
      </p:sp>
      <p:pic>
        <p:nvPicPr>
          <p:cNvPr id="5" name="Picture 4" descr="temp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0" y="2743200"/>
            <a:ext cx="54864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Uso de computadoras en la vida cotidiana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Las computadoras se utilizan en la vida cotidiana para realizar tareas como el procesamiento de datos, el envío de correos electrónicos y el acceso a la web.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0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Calibri Light</vt:lpstr>
      <vt:lpstr>Rockwell</vt:lpstr>
      <vt:lpstr>Wingdings</vt:lpstr>
      <vt:lpstr>Atlas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 Soto</dc:creator>
  <cp:lastModifiedBy>Jorge Soto</cp:lastModifiedBy>
  <cp:revision>1</cp:revision>
  <dcterms:created xsi:type="dcterms:W3CDTF">2023-06-19T20:13:26Z</dcterms:created>
  <dcterms:modified xsi:type="dcterms:W3CDTF">2023-06-19T20:13:40Z</dcterms:modified>
</cp:coreProperties>
</file>