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3823A-32A9-CDD3-B8E0-FC711109E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4533F5-B815-5E6D-7B06-C6818B494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38599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Soto</dc:creator>
  <cp:lastModifiedBy>Jorge Soto</cp:lastModifiedBy>
  <cp:revision>1</cp:revision>
  <dcterms:created xsi:type="dcterms:W3CDTF">2023-06-19T20:13:26Z</dcterms:created>
  <dcterms:modified xsi:type="dcterms:W3CDTF">2023-06-19T20:13:40Z</dcterms:modified>
</cp:coreProperties>
</file>