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5E69-7260-79B0-013B-48B531583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6C263-E404-9516-45D5-4828E5752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16201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son animales majestuosos que habitan en diversas regiones del mundo.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24" y="4498848"/>
            <a:ext cx="3200400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Existen diferentes especies de venados, cada una con características únicas.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Cuernos ramificados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poseen cuernos ramificados que son utilizados para la competencia y atracción de parejas.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24" y="4498848"/>
            <a:ext cx="3200400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Hábitats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se adaptan a diferentes hábitats, desde bosques hasta praderas y montañas.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24" y="4498848"/>
            <a:ext cx="3200400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 Conservación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conservación de los venados es crucial para preservar la biodiversidad y el equilibrio de los ecosistemas.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24" y="4498848"/>
            <a:ext cx="3200400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Caza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caza del venado es una actividad tradicional en muchas partes del mundo.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24" y="4498848"/>
            <a:ext cx="3200400" cy="21305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2023-06-22T01:59:14Z</dcterms:created>
  <dcterms:modified xsi:type="dcterms:W3CDTF">2023-06-22T02:00:13Z</dcterms:modified>
</cp:coreProperties>
</file>