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5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4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7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4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4FC9-C5F0-45D6-B575-DDB7E8570204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C37E-9C1C-4E25-9EF6-3256A2E56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0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03225"/>
            <a:ext cx="7448550" cy="895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2171700"/>
            <a:ext cx="10480675" cy="21971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" y="4913312"/>
            <a:ext cx="10452100" cy="1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179388"/>
            <a:ext cx="7477125" cy="9429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" y="1244600"/>
            <a:ext cx="10477500" cy="54609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074" y="1346200"/>
            <a:ext cx="6092825" cy="13065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575" y="3502025"/>
            <a:ext cx="3905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6" y="181768"/>
            <a:ext cx="7726363" cy="9294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6" y="1581150"/>
            <a:ext cx="1046956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6" y="181768"/>
            <a:ext cx="7726363" cy="9294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" y="1473199"/>
            <a:ext cx="10410825" cy="44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351631"/>
            <a:ext cx="8543925" cy="9985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" y="1608137"/>
            <a:ext cx="10410826" cy="16304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" y="3496594"/>
            <a:ext cx="10312400" cy="20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79438"/>
            <a:ext cx="1543050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50900" y="568365"/>
            <a:ext cx="1070498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smtClean="0"/>
              <a:t>Atividade valendo nota</a:t>
            </a:r>
          </a:p>
          <a:p>
            <a:endParaRPr lang="pt-BR" sz="6600" b="1" dirty="0"/>
          </a:p>
          <a:p>
            <a:pPr marL="857250" indent="-857250">
              <a:buFontTx/>
              <a:buChar char="-"/>
            </a:pPr>
            <a:r>
              <a:rPr lang="pt-BR" sz="3600" b="1" dirty="0" smtClean="0"/>
              <a:t>Acrescente os outros métodos nessa apresentação</a:t>
            </a:r>
          </a:p>
          <a:p>
            <a:r>
              <a:rPr lang="pt-BR" sz="3600" b="1" dirty="0" smtClean="0"/>
              <a:t>explicando cada um.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1657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11</cp:revision>
  <dcterms:created xsi:type="dcterms:W3CDTF">2018-08-29T20:05:09Z</dcterms:created>
  <dcterms:modified xsi:type="dcterms:W3CDTF">2018-08-29T20:47:10Z</dcterms:modified>
</cp:coreProperties>
</file>