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4" r:id="rId2"/>
  </p:sldIdLst>
  <p:sldSz cx="6858000" cy="9144000" type="letter"/>
  <p:notesSz cx="7102475" cy="9388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Estilo claro 1 - Acent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8D230F3-CF80-4859-8CE7-A43EE81993B5}" styleName="Estilo claro 1 - Acento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290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2BC99-2F15-49CF-B419-FCFD5B3CCBAF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6514D-1778-421C-9D35-8A032D5936D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525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2BC99-2F15-49CF-B419-FCFD5B3CCBAF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6514D-1778-421C-9D35-8A032D5936D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598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2BC99-2F15-49CF-B419-FCFD5B3CCBAF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6514D-1778-421C-9D35-8A032D5936D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446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2BC99-2F15-49CF-B419-FCFD5B3CCBAF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6514D-1778-421C-9D35-8A032D5936D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155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2BC99-2F15-49CF-B419-FCFD5B3CCBAF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6514D-1778-421C-9D35-8A032D5936D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671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2BC99-2F15-49CF-B419-FCFD5B3CCBAF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6514D-1778-421C-9D35-8A032D5936D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145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2BC99-2F15-49CF-B419-FCFD5B3CCBAF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6514D-1778-421C-9D35-8A032D5936D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226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2BC99-2F15-49CF-B419-FCFD5B3CCBAF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6514D-1778-421C-9D35-8A032D5936D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65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2BC99-2F15-49CF-B419-FCFD5B3CCBAF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6514D-1778-421C-9D35-8A032D5936D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058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2BC99-2F15-49CF-B419-FCFD5B3CCBAF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6514D-1778-421C-9D35-8A032D5936D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635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2BC99-2F15-49CF-B419-FCFD5B3CCBAF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6514D-1778-421C-9D35-8A032D5936D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443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2BC99-2F15-49CF-B419-FCFD5B3CCBAF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46514D-1778-421C-9D35-8A032D5936D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032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n 15"/>
          <p:cNvPicPr>
            <a:picLocks noChangeAspect="1"/>
          </p:cNvPicPr>
          <p:nvPr/>
        </p:nvPicPr>
        <p:blipFill rotWithShape="1"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983" b="96581" l="9969" r="89720">
                        <a14:foregroundMark x1="24299" y1="49145" x2="24299" y2="49145"/>
                        <a14:foregroundMark x1="43925" y1="29060" x2="43925" y2="29060"/>
                        <a14:foregroundMark x1="52336" y1="19658" x2="52336" y2="19658"/>
                        <a14:foregroundMark x1="49221" y1="16239" x2="49221" y2="16239"/>
                        <a14:foregroundMark x1="56075" y1="14530" x2="56075" y2="14530"/>
                        <a14:foregroundMark x1="61059" y1="26068" x2="61994" y2="26923"/>
                        <a14:foregroundMark x1="75389" y1="41453" x2="75389" y2="41453"/>
                        <a14:foregroundMark x1="75389" y1="46154" x2="75389" y2="46154"/>
                        <a14:foregroundMark x1="54517" y1="86325" x2="54517" y2="86325"/>
                        <a14:foregroundMark x1="42991" y1="78205" x2="42991" y2="78205"/>
                      </a14:backgroundRemoval>
                    </a14:imgEffect>
                  </a14:imgLayer>
                </a14:imgProps>
              </a:ext>
            </a:extLst>
          </a:blip>
          <a:srcRect l="15958" t="11871" r="12387" b="4356"/>
          <a:stretch/>
        </p:blipFill>
        <p:spPr>
          <a:xfrm>
            <a:off x="1005289" y="4781319"/>
            <a:ext cx="4847422" cy="4131325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 rotWithShape="1"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983" b="96581" l="9969" r="89720">
                        <a14:foregroundMark x1="24299" y1="49145" x2="24299" y2="49145"/>
                        <a14:foregroundMark x1="43925" y1="29060" x2="43925" y2="29060"/>
                        <a14:foregroundMark x1="52336" y1="19658" x2="52336" y2="19658"/>
                        <a14:foregroundMark x1="49221" y1="16239" x2="49221" y2="16239"/>
                        <a14:foregroundMark x1="56075" y1="14530" x2="56075" y2="14530"/>
                        <a14:foregroundMark x1="61059" y1="26068" x2="61994" y2="26923"/>
                        <a14:foregroundMark x1="75389" y1="41453" x2="75389" y2="41453"/>
                        <a14:foregroundMark x1="75389" y1="46154" x2="75389" y2="46154"/>
                        <a14:foregroundMark x1="54517" y1="86325" x2="54517" y2="86325"/>
                        <a14:foregroundMark x1="42991" y1="78205" x2="42991" y2="78205"/>
                      </a14:backgroundRemoval>
                    </a14:imgEffect>
                  </a14:imgLayer>
                </a14:imgProps>
              </a:ext>
            </a:extLst>
          </a:blip>
          <a:srcRect l="15958" t="11871" r="12387" b="4356"/>
          <a:stretch/>
        </p:blipFill>
        <p:spPr>
          <a:xfrm>
            <a:off x="969484" y="264405"/>
            <a:ext cx="4847422" cy="4131325"/>
          </a:xfrm>
          <a:prstGeom prst="rect">
            <a:avLst/>
          </a:prstGeom>
        </p:spPr>
      </p:pic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6386539"/>
              </p:ext>
            </p:extLst>
          </p:nvPr>
        </p:nvGraphicFramePr>
        <p:xfrm>
          <a:off x="308472" y="44087"/>
          <a:ext cx="6549528" cy="4450812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2522863">
                  <a:extLst>
                    <a:ext uri="{9D8B030D-6E8A-4147-A177-3AD203B41FA5}">
                      <a16:colId xmlns:a16="http://schemas.microsoft.com/office/drawing/2014/main" val="3694630580"/>
                    </a:ext>
                  </a:extLst>
                </a:gridCol>
                <a:gridCol w="4026665">
                  <a:extLst>
                    <a:ext uri="{9D8B030D-6E8A-4147-A177-3AD203B41FA5}">
                      <a16:colId xmlns:a16="http://schemas.microsoft.com/office/drawing/2014/main" val="3195793029"/>
                    </a:ext>
                  </a:extLst>
                </a:gridCol>
              </a:tblGrid>
              <a:tr h="63489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b="1" dirty="0" smtClean="0"/>
                        <a:t>NOMBRE DEL AUTOR</a:t>
                      </a:r>
                      <a:endParaRPr lang="en-US" sz="1600" b="1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b="0" dirty="0" smtClean="0"/>
                        <a:t>:</a:t>
                      </a:r>
                      <a:r>
                        <a:rPr lang="es-BO" sz="1600" b="0" baseline="0" dirty="0" smtClean="0"/>
                        <a:t> </a:t>
                      </a:r>
                      <a:r>
                        <a:rPr lang="es-BO" sz="1600" b="0" baseline="0" dirty="0" err="1" smtClean="0"/>
                        <a:t>Paraguassu</a:t>
                      </a:r>
                      <a:r>
                        <a:rPr lang="es-BO" sz="1600" b="0" baseline="0" dirty="0" smtClean="0"/>
                        <a:t> </a:t>
                      </a:r>
                      <a:r>
                        <a:rPr lang="es-BO" sz="1600" b="0" baseline="0" dirty="0" err="1" smtClean="0"/>
                        <a:t>Lisandra</a:t>
                      </a:r>
                      <a:r>
                        <a:rPr lang="es-BO" sz="1600" b="0" baseline="0" dirty="0" smtClean="0"/>
                        <a:t> e </a:t>
                      </a:r>
                      <a:r>
                        <a:rPr lang="es-BO" sz="1600" b="0" baseline="0" dirty="0" err="1" smtClean="0"/>
                        <a:t>Desantis</a:t>
                      </a:r>
                      <a:r>
                        <a:rPr lang="es-BO" sz="1600" b="0" baseline="0" dirty="0" smtClean="0"/>
                        <a:t> Daniela</a:t>
                      </a:r>
                      <a:endParaRPr lang="en-US" sz="1600" b="0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20245259"/>
                  </a:ext>
                </a:extLst>
              </a:tr>
              <a:tr h="95561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b="1" dirty="0" smtClean="0"/>
                        <a:t>TITULO DEL ARTÍCULO</a:t>
                      </a:r>
                      <a:endParaRPr lang="en-US" sz="1600" b="1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BO" sz="1600" dirty="0" smtClean="0"/>
                        <a:t>: </a:t>
                      </a:r>
                      <a:r>
                        <a:rPr lang="es-BO" sz="1600" dirty="0" smtClean="0"/>
                        <a:t>“</a:t>
                      </a:r>
                      <a:r>
                        <a:rPr lang="es-BO" sz="1600" dirty="0" err="1" smtClean="0"/>
                        <a:t>Sob</a:t>
                      </a:r>
                      <a:r>
                        <a:rPr lang="es-BO" sz="1600" dirty="0" smtClean="0"/>
                        <a:t> </a:t>
                      </a:r>
                      <a:r>
                        <a:rPr lang="es-BO" sz="1600" dirty="0" err="1" smtClean="0"/>
                        <a:t>pressao</a:t>
                      </a:r>
                      <a:r>
                        <a:rPr lang="es-BO" sz="1600" dirty="0" smtClean="0"/>
                        <a:t> dos EUA, </a:t>
                      </a:r>
                      <a:r>
                        <a:rPr lang="es-BO" sz="1600" dirty="0" err="1" smtClean="0"/>
                        <a:t>Paraguai</a:t>
                      </a:r>
                      <a:r>
                        <a:rPr lang="es-BO" sz="1600" baseline="0" dirty="0" smtClean="0"/>
                        <a:t> suspende </a:t>
                      </a:r>
                      <a:r>
                        <a:rPr lang="pt-PT" sz="1600" baseline="0" noProof="0" dirty="0" smtClean="0"/>
                        <a:t>importacao</a:t>
                      </a:r>
                      <a:r>
                        <a:rPr lang="es-BO" sz="1600" baseline="0" dirty="0" smtClean="0"/>
                        <a:t> de armas</a:t>
                      </a:r>
                      <a:r>
                        <a:rPr lang="es-BO" sz="1600" dirty="0" smtClean="0"/>
                        <a:t>”.</a:t>
                      </a:r>
                      <a:endParaRPr lang="en-US" sz="1600" b="0" dirty="0" smtClean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20939267"/>
                  </a:ext>
                </a:extLst>
              </a:tr>
              <a:tr h="63489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b="1" dirty="0" smtClean="0"/>
                        <a:t>NOMBRE DEL PERIÓDICO</a:t>
                      </a:r>
                      <a:endParaRPr lang="en-US" sz="1600" b="1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u="none" dirty="0" smtClean="0"/>
                        <a:t>: </a:t>
                      </a:r>
                      <a:r>
                        <a:rPr lang="es-BO" sz="1600" u="sng" dirty="0" smtClean="0"/>
                        <a:t>O</a:t>
                      </a:r>
                      <a:r>
                        <a:rPr lang="es-BO" sz="1600" u="sng" baseline="0" dirty="0" smtClean="0"/>
                        <a:t> Globo.</a:t>
                      </a:r>
                      <a:endParaRPr lang="en-US" sz="1600" b="0" u="sng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91271035"/>
                  </a:ext>
                </a:extLst>
              </a:tr>
              <a:tr h="63489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b="1" dirty="0" smtClean="0"/>
                        <a:t>PAÍS DONDE SE PUBLICA</a:t>
                      </a:r>
                      <a:endParaRPr lang="en-US" sz="1600" b="1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u="none" dirty="0" smtClean="0"/>
                        <a:t>:</a:t>
                      </a:r>
                      <a:r>
                        <a:rPr lang="es-BO" sz="1600" u="none" baseline="0" dirty="0" smtClean="0"/>
                        <a:t> </a:t>
                      </a:r>
                      <a:r>
                        <a:rPr lang="es-BO" sz="1600" u="none" baseline="0" dirty="0" smtClean="0"/>
                        <a:t>Brasil.</a:t>
                      </a:r>
                      <a:endParaRPr lang="en-US" sz="1600" b="0" u="none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24225553"/>
                  </a:ext>
                </a:extLst>
              </a:tr>
              <a:tr h="95561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b="1" dirty="0" smtClean="0"/>
                        <a:t>LUGAR Y FECHA DE LA PUBLICACIÓN</a:t>
                      </a:r>
                      <a:endParaRPr lang="en-US" sz="1600" b="1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BO" sz="1600" dirty="0" smtClean="0"/>
                        <a:t>: </a:t>
                      </a:r>
                      <a:r>
                        <a:rPr lang="es-BO" sz="1600" dirty="0" smtClean="0"/>
                        <a:t>Brasilia,  22 </a:t>
                      </a:r>
                      <a:r>
                        <a:rPr lang="es-BO" sz="1600" dirty="0" smtClean="0"/>
                        <a:t>de mayo de 2018 </a:t>
                      </a:r>
                      <a:r>
                        <a:rPr lang="es-BO" sz="1600" dirty="0" smtClean="0"/>
                        <a:t>(Mar).</a:t>
                      </a:r>
                      <a:endParaRPr lang="en-US" sz="1600" b="0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65383337"/>
                  </a:ext>
                </a:extLst>
              </a:tr>
              <a:tr h="63489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b="1" dirty="0" smtClean="0"/>
                        <a:t>SECCIÓN Y PÁGINA</a:t>
                      </a:r>
                      <a:endParaRPr lang="en-US" sz="1600" b="1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dirty="0" smtClean="0"/>
                        <a:t>: </a:t>
                      </a:r>
                      <a:r>
                        <a:rPr lang="es-BO" sz="1600" dirty="0" smtClean="0"/>
                        <a:t>--</a:t>
                      </a:r>
                      <a:endParaRPr lang="en-US" sz="1600" b="0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12244732"/>
                  </a:ext>
                </a:extLst>
              </a:tr>
            </a:tbl>
          </a:graphicData>
        </a:graphic>
      </p:graphicFrame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0590049"/>
              </p:ext>
            </p:extLst>
          </p:nvPr>
        </p:nvGraphicFramePr>
        <p:xfrm>
          <a:off x="308472" y="4781319"/>
          <a:ext cx="6549528" cy="4236216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2511846">
                  <a:extLst>
                    <a:ext uri="{9D8B030D-6E8A-4147-A177-3AD203B41FA5}">
                      <a16:colId xmlns:a16="http://schemas.microsoft.com/office/drawing/2014/main" val="3694630580"/>
                    </a:ext>
                  </a:extLst>
                </a:gridCol>
                <a:gridCol w="4037682">
                  <a:extLst>
                    <a:ext uri="{9D8B030D-6E8A-4147-A177-3AD203B41FA5}">
                      <a16:colId xmlns:a16="http://schemas.microsoft.com/office/drawing/2014/main" val="3195793029"/>
                    </a:ext>
                  </a:extLst>
                </a:gridCol>
              </a:tblGrid>
              <a:tr h="62733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b="1" dirty="0" smtClean="0"/>
                        <a:t>NOMBRE DEL AUTOR</a:t>
                      </a:r>
                      <a:endParaRPr lang="en-US" sz="1600" b="1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b="0" dirty="0" smtClean="0"/>
                        <a:t>:</a:t>
                      </a:r>
                      <a:r>
                        <a:rPr lang="es-BO" sz="1600" b="0" baseline="0" dirty="0" smtClean="0"/>
                        <a:t> </a:t>
                      </a:r>
                      <a:r>
                        <a:rPr lang="es-BO" sz="1600" b="0" baseline="0" dirty="0" err="1" smtClean="0"/>
                        <a:t>Camporez</a:t>
                      </a:r>
                      <a:r>
                        <a:rPr lang="es-BO" sz="1600" b="0" baseline="0" dirty="0" smtClean="0"/>
                        <a:t> </a:t>
                      </a:r>
                      <a:r>
                        <a:rPr lang="es-BO" sz="1600" b="0" baseline="0" dirty="0" err="1" smtClean="0"/>
                        <a:t>Patrik</a:t>
                      </a:r>
                      <a:endParaRPr lang="en-US" sz="1600" b="0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20245259"/>
                  </a:ext>
                </a:extLst>
              </a:tr>
              <a:tr h="76629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b="1" dirty="0" smtClean="0"/>
                        <a:t>TÍTULO DEL ARTICULO</a:t>
                      </a:r>
                      <a:endParaRPr lang="en-US" sz="1600" b="1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BO" sz="1600" dirty="0" smtClean="0"/>
                        <a:t>: </a:t>
                      </a:r>
                      <a:r>
                        <a:rPr lang="es-BO" sz="1600" dirty="0" smtClean="0"/>
                        <a:t>“</a:t>
                      </a:r>
                      <a:r>
                        <a:rPr lang="es-BO" sz="1600" dirty="0" err="1" smtClean="0"/>
                        <a:t>Prisoes</a:t>
                      </a:r>
                      <a:r>
                        <a:rPr lang="es-BO" sz="1600" dirty="0" smtClean="0"/>
                        <a:t> e </a:t>
                      </a:r>
                      <a:r>
                        <a:rPr lang="es-BO" sz="1600" dirty="0" err="1" smtClean="0"/>
                        <a:t>apreensoes</a:t>
                      </a:r>
                      <a:r>
                        <a:rPr lang="es-BO" sz="1600" dirty="0" smtClean="0"/>
                        <a:t> </a:t>
                      </a:r>
                      <a:r>
                        <a:rPr lang="es-BO" sz="1600" dirty="0" err="1" smtClean="0"/>
                        <a:t>batem</a:t>
                      </a:r>
                      <a:r>
                        <a:rPr lang="es-BO" sz="1600" dirty="0" smtClean="0"/>
                        <a:t> recordé </a:t>
                      </a:r>
                      <a:r>
                        <a:rPr lang="es-BO" sz="1600" dirty="0" err="1" smtClean="0"/>
                        <a:t>nas</a:t>
                      </a:r>
                      <a:r>
                        <a:rPr lang="es-BO" sz="1600" dirty="0" smtClean="0"/>
                        <a:t> </a:t>
                      </a:r>
                      <a:r>
                        <a:rPr lang="es-BO" sz="1600" dirty="0" err="1" smtClean="0"/>
                        <a:t>fronteiras</a:t>
                      </a:r>
                      <a:r>
                        <a:rPr lang="es-BO" sz="1600" dirty="0" smtClean="0"/>
                        <a:t> brasileiras”.</a:t>
                      </a:r>
                      <a:endParaRPr lang="en-US" sz="1600" b="0" dirty="0" smtClean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20939267"/>
                  </a:ext>
                </a:extLst>
              </a:tr>
              <a:tr h="62733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b="1" dirty="0" smtClean="0"/>
                        <a:t>NOMBRE DEL PERIÓDICO</a:t>
                      </a:r>
                      <a:endParaRPr lang="en-US" sz="1600" b="1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u="none" dirty="0" smtClean="0"/>
                        <a:t>: </a:t>
                      </a:r>
                      <a:r>
                        <a:rPr lang="es-BO" sz="1600" u="sng" dirty="0" smtClean="0"/>
                        <a:t>O</a:t>
                      </a:r>
                      <a:r>
                        <a:rPr lang="es-BO" sz="1600" u="sng" baseline="0" dirty="0" smtClean="0"/>
                        <a:t> Globo.</a:t>
                      </a:r>
                      <a:endParaRPr lang="en-US" sz="1600" b="0" u="sng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91271035"/>
                  </a:ext>
                </a:extLst>
              </a:tr>
              <a:tr h="62733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b="1" dirty="0" smtClean="0"/>
                        <a:t>PAÍS DONDE SE PUBLICA</a:t>
                      </a:r>
                      <a:endParaRPr lang="en-US" sz="1600" b="1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u="none" dirty="0" smtClean="0"/>
                        <a:t>:</a:t>
                      </a:r>
                      <a:r>
                        <a:rPr lang="es-BO" sz="1600" u="none" baseline="0" dirty="0" smtClean="0"/>
                        <a:t> Brasil.</a:t>
                      </a:r>
                      <a:endParaRPr lang="en-US" sz="1600" b="0" u="none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24225553"/>
                  </a:ext>
                </a:extLst>
              </a:tr>
              <a:tr h="94423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b="1" dirty="0" smtClean="0"/>
                        <a:t>LUGAR Y FECHA DE LA PUBLICACIÓN</a:t>
                      </a:r>
                      <a:endParaRPr lang="en-US" sz="1600" b="1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BO" sz="1600" dirty="0" smtClean="0"/>
                        <a:t>: Brasilia,  </a:t>
                      </a:r>
                      <a:r>
                        <a:rPr lang="es-BO" sz="1600" dirty="0" smtClean="0"/>
                        <a:t>05 </a:t>
                      </a:r>
                      <a:r>
                        <a:rPr lang="es-BO" sz="1600" smtClean="0"/>
                        <a:t>de </a:t>
                      </a:r>
                      <a:r>
                        <a:rPr lang="es-BO" sz="1600" smtClean="0"/>
                        <a:t>marzo </a:t>
                      </a:r>
                      <a:r>
                        <a:rPr lang="es-BO" sz="1600" dirty="0" smtClean="0"/>
                        <a:t>de </a:t>
                      </a:r>
                      <a:r>
                        <a:rPr lang="es-BO" sz="1600" smtClean="0"/>
                        <a:t>2018 </a:t>
                      </a:r>
                      <a:r>
                        <a:rPr lang="es-BO" sz="1600" smtClean="0"/>
                        <a:t>(Lun).</a:t>
                      </a:r>
                      <a:endParaRPr lang="en-US" sz="1600" b="0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65383337"/>
                  </a:ext>
                </a:extLst>
              </a:tr>
              <a:tr h="62733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b="1" dirty="0" smtClean="0"/>
                        <a:t>SECCIÓN Y PÁGINA</a:t>
                      </a:r>
                      <a:endParaRPr lang="en-US" sz="1600" b="1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dirty="0" smtClean="0"/>
                        <a:t>: --</a:t>
                      </a:r>
                      <a:endParaRPr lang="en-US" sz="1600" b="0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122447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162921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486</TotalTime>
  <Words>117</Words>
  <Application>Microsoft Office PowerPoint</Application>
  <PresentationFormat>Carta (216 x 279 mm)</PresentationFormat>
  <Paragraphs>24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Bahnschrift Condensed</vt:lpstr>
      <vt:lpstr>Calibri</vt:lpstr>
      <vt:lpstr>Calibri Light</vt:lpstr>
      <vt:lpstr>Tema de Office</vt:lpstr>
      <vt:lpstr>Presentación de PowerPoint</vt:lpstr>
    </vt:vector>
  </TitlesOfParts>
  <Company>Dixguel03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 de Windows</dc:creator>
  <cp:lastModifiedBy>Usuario de Windows</cp:lastModifiedBy>
  <cp:revision>57</cp:revision>
  <cp:lastPrinted>2019-08-21T14:54:33Z</cp:lastPrinted>
  <dcterms:created xsi:type="dcterms:W3CDTF">2019-08-02T18:46:01Z</dcterms:created>
  <dcterms:modified xsi:type="dcterms:W3CDTF">2019-08-21T14:56:44Z</dcterms:modified>
</cp:coreProperties>
</file>