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6858000" cy="9144000" type="letter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BC99-2F15-49CF-B419-FCFD5B3CCBA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514D-1778-421C-9D35-8A032D5936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2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BC99-2F15-49CF-B419-FCFD5B3CCBA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514D-1778-421C-9D35-8A032D5936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9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BC99-2F15-49CF-B419-FCFD5B3CCBA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514D-1778-421C-9D35-8A032D5936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4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BC99-2F15-49CF-B419-FCFD5B3CCBA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514D-1778-421C-9D35-8A032D5936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5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BC99-2F15-49CF-B419-FCFD5B3CCBA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514D-1778-421C-9D35-8A032D5936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7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BC99-2F15-49CF-B419-FCFD5B3CCBA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514D-1778-421C-9D35-8A032D5936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4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BC99-2F15-49CF-B419-FCFD5B3CCBA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514D-1778-421C-9D35-8A032D5936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2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BC99-2F15-49CF-B419-FCFD5B3CCBA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514D-1778-421C-9D35-8A032D5936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BC99-2F15-49CF-B419-FCFD5B3CCBA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514D-1778-421C-9D35-8A032D5936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5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BC99-2F15-49CF-B419-FCFD5B3CCBA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514D-1778-421C-9D35-8A032D5936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3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BC99-2F15-49CF-B419-FCFD5B3CCBA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514D-1778-421C-9D35-8A032D5936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4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2BC99-2F15-49CF-B419-FCFD5B3CCBA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6514D-1778-421C-9D35-8A032D5936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3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97456" y="429658"/>
            <a:ext cx="62575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Una </a:t>
            </a:r>
            <a:r>
              <a:rPr lang="es-ES" b="1" dirty="0"/>
              <a:t>ficha </a:t>
            </a:r>
            <a:r>
              <a:rPr lang="es-ES" b="1" dirty="0" err="1"/>
              <a:t>hemerográfica</a:t>
            </a:r>
            <a:r>
              <a:rPr lang="es-ES" dirty="0"/>
              <a:t> es una anotación que contiene la información más importante del periódico o revista que se </a:t>
            </a:r>
            <a:r>
              <a:rPr lang="es-ES" dirty="0" err="1"/>
              <a:t>utilzó</a:t>
            </a:r>
            <a:r>
              <a:rPr lang="es-ES" dirty="0"/>
              <a:t> para juntar la información de un trabajo de investigación. </a:t>
            </a:r>
            <a:r>
              <a:rPr lang="es-ES" dirty="0" smtClean="0"/>
              <a:t>Cuando </a:t>
            </a:r>
            <a:r>
              <a:rPr lang="es-ES" dirty="0"/>
              <a:t>se trata de un articulo de periódico (diario o revista), los datos que se registran son los siguientes</a:t>
            </a:r>
            <a:r>
              <a:rPr lang="es-ES" dirty="0" smtClean="0"/>
              <a:t>:</a:t>
            </a:r>
          </a:p>
          <a:p>
            <a:pPr algn="just"/>
            <a:endParaRPr lang="es-ES" b="1" dirty="0" smtClean="0"/>
          </a:p>
          <a:p>
            <a:pPr algn="just"/>
            <a:r>
              <a:rPr lang="es-ES" b="1" dirty="0" smtClean="0"/>
              <a:t>Nombre </a:t>
            </a:r>
            <a:r>
              <a:rPr lang="es-ES" b="1" dirty="0"/>
              <a:t>del autor, empezando por los apellidos.</a:t>
            </a:r>
          </a:p>
          <a:p>
            <a:pPr algn="just"/>
            <a:r>
              <a:rPr lang="es-ES" b="1" dirty="0"/>
              <a:t>Título del artículo, el cual se pone entre comillas.</a:t>
            </a:r>
          </a:p>
          <a:p>
            <a:pPr algn="just"/>
            <a:r>
              <a:rPr lang="es-ES" b="1" dirty="0"/>
              <a:t>Nombre del periódico o revista, subrayado.</a:t>
            </a:r>
          </a:p>
          <a:p>
            <a:pPr algn="just"/>
            <a:r>
              <a:rPr lang="es-ES" b="1" dirty="0"/>
              <a:t>País donde se publica.</a:t>
            </a:r>
          </a:p>
          <a:p>
            <a:pPr algn="just"/>
            <a:r>
              <a:rPr lang="es-ES" b="1" dirty="0"/>
              <a:t>Institución que lo edita.</a:t>
            </a:r>
          </a:p>
          <a:p>
            <a:pPr algn="just"/>
            <a:r>
              <a:rPr lang="es-ES" b="1" dirty="0"/>
              <a:t>Fecha de aparición.</a:t>
            </a:r>
          </a:p>
          <a:p>
            <a:pPr algn="just"/>
            <a:r>
              <a:rPr lang="es-ES" b="1" dirty="0"/>
              <a:t>Número de páginas que abarca el artículo.</a:t>
            </a:r>
          </a:p>
          <a:p>
            <a:pPr algn="just"/>
            <a:r>
              <a:rPr lang="es-ES" b="1" dirty="0"/>
              <a:t>Año y número del periódico o revista.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72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1005289" y="4781319"/>
            <a:ext cx="4847422" cy="41313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969484" y="264405"/>
            <a:ext cx="4847422" cy="4131325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788792"/>
              </p:ext>
            </p:extLst>
          </p:nvPr>
        </p:nvGraphicFramePr>
        <p:xfrm>
          <a:off x="308472" y="44087"/>
          <a:ext cx="6549528" cy="44508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22863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26665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Salinas Juan Carlos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TITULO DEL ARTÍCULO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“Gobierno detecta 112 pasos por donde</a:t>
                      </a:r>
                      <a:r>
                        <a:rPr lang="es-BO" sz="1600" baseline="0" dirty="0" smtClean="0"/>
                        <a:t> se filtra el contrabando desde Chile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07 de mayo de 2018 (Lunes).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490478"/>
              </p:ext>
            </p:extLst>
          </p:nvPr>
        </p:nvGraphicFramePr>
        <p:xfrm>
          <a:off x="308472" y="4781319"/>
          <a:ext cx="6549528" cy="427653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11846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37682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El Deber.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766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TÍTULO DEL ARTICULO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“Cae el octavo implicado en el asesinato de 2 militares</a:t>
                      </a:r>
                      <a:r>
                        <a:rPr lang="es-BO" sz="1600" baseline="0" dirty="0" smtClean="0"/>
                        <a:t> en Oruro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442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08 de mayo de 2018 (Martes).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208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1005289" y="4781319"/>
            <a:ext cx="4847422" cy="41313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969484" y="264405"/>
            <a:ext cx="4847422" cy="4131325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42769"/>
              </p:ext>
            </p:extLst>
          </p:nvPr>
        </p:nvGraphicFramePr>
        <p:xfrm>
          <a:off x="308472" y="44087"/>
          <a:ext cx="6549528" cy="44508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22863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26665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Castillo Emilio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TITULO DEL ARTÍCULO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“Identifican</a:t>
                      </a:r>
                      <a:r>
                        <a:rPr lang="es-BO" sz="1600" baseline="0" dirty="0" smtClean="0"/>
                        <a:t> al octavo implicado en el asesinato de 2 militares en Oruro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08 de mayo de 2018 (Martes).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59714"/>
              </p:ext>
            </p:extLst>
          </p:nvPr>
        </p:nvGraphicFramePr>
        <p:xfrm>
          <a:off x="308472" y="4781319"/>
          <a:ext cx="6549528" cy="427653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11846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37682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El Deber.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766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TÍTULO DEL ARTICULO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“Octavo</a:t>
                      </a:r>
                      <a:r>
                        <a:rPr lang="es-BO" sz="1600" baseline="0" dirty="0" smtClean="0"/>
                        <a:t> implicado en el asesinato a militares en Oruro va a la cárcel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442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09 de mayo de 2018 (Miércoles).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488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1005289" y="4781319"/>
            <a:ext cx="4847422" cy="41313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969484" y="264405"/>
            <a:ext cx="4847422" cy="4131325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749874"/>
              </p:ext>
            </p:extLst>
          </p:nvPr>
        </p:nvGraphicFramePr>
        <p:xfrm>
          <a:off x="308472" y="44087"/>
          <a:ext cx="6549528" cy="44508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22863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26665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Paredes Tamayo Iván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TITULO DEL ARTÍCULO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“Evo Morales pide a Sabaya no colaborar</a:t>
                      </a:r>
                      <a:r>
                        <a:rPr lang="es-BO" sz="1600" baseline="0" dirty="0" smtClean="0"/>
                        <a:t> con el contrabando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12 de mayo de 2018 (Sábado).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641881"/>
              </p:ext>
            </p:extLst>
          </p:nvPr>
        </p:nvGraphicFramePr>
        <p:xfrm>
          <a:off x="308472" y="4781319"/>
          <a:ext cx="6549528" cy="427653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11846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37682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Paredes Tamayo Iván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766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TÍTULO DEL ARTICULO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“En Bermejo</a:t>
                      </a:r>
                      <a:r>
                        <a:rPr lang="es-BO" sz="1600" baseline="0" dirty="0" smtClean="0"/>
                        <a:t> cobran por introducir mercancía ilegal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442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20 de mayo de 2018 (Domingo).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342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1005289" y="4781319"/>
            <a:ext cx="4847422" cy="41313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969484" y="264405"/>
            <a:ext cx="4847422" cy="4131325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060643"/>
              </p:ext>
            </p:extLst>
          </p:nvPr>
        </p:nvGraphicFramePr>
        <p:xfrm>
          <a:off x="308472" y="44087"/>
          <a:ext cx="6549528" cy="44508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22863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26665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El Deber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TITULO DEL ARTÍCULO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“C</a:t>
                      </a:r>
                      <a:r>
                        <a:rPr lang="es-BO" sz="1600" baseline="0" dirty="0" smtClean="0"/>
                        <a:t>ontrabando: $</a:t>
                      </a:r>
                      <a:r>
                        <a:rPr lang="es-BO" sz="1600" baseline="0" dirty="0" err="1" smtClean="0"/>
                        <a:t>us</a:t>
                      </a:r>
                      <a:r>
                        <a:rPr lang="es-BO" sz="1600" baseline="0" dirty="0" smtClean="0"/>
                        <a:t>. 102 millones en pérdidas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15 de junio de 2018 (Viernes).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877480"/>
              </p:ext>
            </p:extLst>
          </p:nvPr>
        </p:nvGraphicFramePr>
        <p:xfrm>
          <a:off x="308472" y="4781319"/>
          <a:ext cx="6549528" cy="423621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11846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37682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Paredes Tamayo Iván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766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TÍTULO DEL ARTICULO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“En la frontera del delito, las liebres abren</a:t>
                      </a:r>
                      <a:r>
                        <a:rPr lang="es-BO" sz="1600" baseline="0" dirty="0" smtClean="0"/>
                        <a:t> paso a las culebras cerca del lago Titicaca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442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24 de junio de 2018 (Domingo).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277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1005289" y="4781319"/>
            <a:ext cx="4847422" cy="41313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969484" y="264405"/>
            <a:ext cx="4847422" cy="4131325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710549"/>
              </p:ext>
            </p:extLst>
          </p:nvPr>
        </p:nvGraphicFramePr>
        <p:xfrm>
          <a:off x="308472" y="44087"/>
          <a:ext cx="6549528" cy="44508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22863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26665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EFE.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TITULO DEL ARTÍCULO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“Un</a:t>
                      </a:r>
                      <a:r>
                        <a:rPr lang="es-BO" sz="1600" baseline="0" dirty="0" smtClean="0"/>
                        <a:t> estudio alerta sobre peligros del contrabando de medicamentos en Bolivia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05 de julio de 2018 (Jueves).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428023"/>
              </p:ext>
            </p:extLst>
          </p:nvPr>
        </p:nvGraphicFramePr>
        <p:xfrm>
          <a:off x="308472" y="4781319"/>
          <a:ext cx="6549528" cy="423621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11846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37682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El Deber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766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TÍTULO DEL ARTICULO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“Gonzalo Mario</a:t>
                      </a:r>
                      <a:r>
                        <a:rPr lang="es-BO" sz="1600" baseline="0" dirty="0" smtClean="0"/>
                        <a:t> </a:t>
                      </a:r>
                      <a:r>
                        <a:rPr lang="es-BO" sz="1600" baseline="0" dirty="0" err="1" smtClean="0"/>
                        <a:t>Vidaurre</a:t>
                      </a:r>
                      <a:r>
                        <a:rPr lang="es-BO" sz="1600" baseline="0" dirty="0" smtClean="0"/>
                        <a:t>: Medicinas de contrabando hacen perder 1,100 empleos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442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15 de julio de 2018 (Domingo).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897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1005289" y="4781319"/>
            <a:ext cx="4847422" cy="41313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969484" y="264405"/>
            <a:ext cx="4847422" cy="4131325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211066"/>
              </p:ext>
            </p:extLst>
          </p:nvPr>
        </p:nvGraphicFramePr>
        <p:xfrm>
          <a:off x="308472" y="44087"/>
          <a:ext cx="6549528" cy="44508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22863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26665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Ruíz </a:t>
                      </a:r>
                      <a:r>
                        <a:rPr lang="es-BO" sz="1600" b="0" baseline="0" dirty="0" err="1" smtClean="0"/>
                        <a:t>Zelada</a:t>
                      </a:r>
                      <a:r>
                        <a:rPr lang="es-BO" sz="1600" b="0" baseline="0" dirty="0" smtClean="0"/>
                        <a:t> Igor.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TITULO DEL ARTÍCULO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“Por contrabando</a:t>
                      </a:r>
                      <a:r>
                        <a:rPr lang="es-BO" sz="1600" baseline="0" dirty="0" smtClean="0"/>
                        <a:t> de medicamentos, el país pierde $</a:t>
                      </a:r>
                      <a:r>
                        <a:rPr lang="es-BO" sz="1600" baseline="0" dirty="0" err="1" smtClean="0"/>
                        <a:t>us</a:t>
                      </a:r>
                      <a:r>
                        <a:rPr lang="es-BO" sz="1600" baseline="0" dirty="0" smtClean="0"/>
                        <a:t> 15 millones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15 de julio de 2018 (Domingo).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410299"/>
              </p:ext>
            </p:extLst>
          </p:nvPr>
        </p:nvGraphicFramePr>
        <p:xfrm>
          <a:off x="308472" y="4781319"/>
          <a:ext cx="6549528" cy="423621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11846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37682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ABI.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766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TÍTULO DEL ARTICULO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“Reubicaran 24 cuarteles</a:t>
                      </a:r>
                      <a:r>
                        <a:rPr lang="es-BO" sz="1600" baseline="0" dirty="0" smtClean="0"/>
                        <a:t> en la frontera con Chile y Perú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442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07 de agosto de 2018 (Martes).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210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1005289" y="4781319"/>
            <a:ext cx="4847422" cy="41313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969484" y="264405"/>
            <a:ext cx="4847422" cy="4131325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364328"/>
              </p:ext>
            </p:extLst>
          </p:nvPr>
        </p:nvGraphicFramePr>
        <p:xfrm>
          <a:off x="308472" y="44087"/>
          <a:ext cx="6549528" cy="44508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22863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26665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El Deber.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TITULO DEL ARTÍCULO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“Comando militar da golpe al contrabando en </a:t>
                      </a:r>
                      <a:r>
                        <a:rPr lang="es-BO" sz="1600" dirty="0" err="1" smtClean="0"/>
                        <a:t>Charaña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13 de agosto de 2018 (Lunes).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075992"/>
              </p:ext>
            </p:extLst>
          </p:nvPr>
        </p:nvGraphicFramePr>
        <p:xfrm>
          <a:off x="308472" y="4781319"/>
          <a:ext cx="6549528" cy="423621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11846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37682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Veliz Rafael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766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TÍTULO DEL ARTICULO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“Por cada alimento importado</a:t>
                      </a:r>
                      <a:r>
                        <a:rPr lang="es-BO" sz="1600" baseline="0" dirty="0" smtClean="0"/>
                        <a:t> se vende al menos 3 de contrabando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442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20 de agosto de 2018 (Lunes).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161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1005289" y="4781319"/>
            <a:ext cx="4847422" cy="41313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969484" y="264405"/>
            <a:ext cx="4847422" cy="4131325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697941"/>
              </p:ext>
            </p:extLst>
          </p:nvPr>
        </p:nvGraphicFramePr>
        <p:xfrm>
          <a:off x="308472" y="44087"/>
          <a:ext cx="6549528" cy="46436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22863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26665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EH/El Deber.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TITULO DEL ARTÍCULO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“Aprehenden</a:t>
                      </a:r>
                      <a:r>
                        <a:rPr lang="es-BO" sz="1600" baseline="0" dirty="0" smtClean="0"/>
                        <a:t> a presunto autor de la muerte de un militar que combatía el contrabando en Oruro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27 de agosto de 2018 (Lunes).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749004"/>
              </p:ext>
            </p:extLst>
          </p:nvPr>
        </p:nvGraphicFramePr>
        <p:xfrm>
          <a:off x="308472" y="4781319"/>
          <a:ext cx="6549528" cy="423621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11846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37682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</a:t>
                      </a:r>
                      <a:r>
                        <a:rPr lang="es-BO" sz="1600" b="0" baseline="0" dirty="0" err="1" smtClean="0"/>
                        <a:t>Alanoca</a:t>
                      </a:r>
                      <a:r>
                        <a:rPr lang="es-BO" sz="1600" b="0" baseline="0" dirty="0" smtClean="0"/>
                        <a:t> Paco Jesús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766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TÍTULO DEL ARTICULO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“Camioneros denuncian robo de supuestos militares bolivianos en la frontera”.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442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28 de agosto de 2018 (Martes).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027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1005289" y="4781319"/>
            <a:ext cx="4847422" cy="41313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969484" y="264405"/>
            <a:ext cx="4847422" cy="4131325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509586"/>
              </p:ext>
            </p:extLst>
          </p:nvPr>
        </p:nvGraphicFramePr>
        <p:xfrm>
          <a:off x="308472" y="44087"/>
          <a:ext cx="6549528" cy="46436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22863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26665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</a:t>
                      </a:r>
                      <a:r>
                        <a:rPr lang="es-BO" sz="1600" b="0" baseline="0" dirty="0" err="1" smtClean="0"/>
                        <a:t>Alanoca</a:t>
                      </a:r>
                      <a:r>
                        <a:rPr lang="es-BO" sz="1600" b="0" baseline="0" dirty="0" smtClean="0"/>
                        <a:t> Paco Jesús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TITULO DEL ARTÍCULO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“Gobierno colaborará en indagaciones del supuesto robo de militares</a:t>
                      </a:r>
                      <a:r>
                        <a:rPr lang="es-BO" sz="1600" baseline="0" dirty="0" smtClean="0"/>
                        <a:t> bolivianos a camioneros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28 de agosto de 2018 (Martes).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502884"/>
              </p:ext>
            </p:extLst>
          </p:nvPr>
        </p:nvGraphicFramePr>
        <p:xfrm>
          <a:off x="308472" y="4781319"/>
          <a:ext cx="6549528" cy="423621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11846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37682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</a:t>
                      </a:r>
                      <a:r>
                        <a:rPr lang="es-BO" sz="1600" b="0" baseline="0" dirty="0" err="1" smtClean="0"/>
                        <a:t>Melendres</a:t>
                      </a:r>
                      <a:r>
                        <a:rPr lang="es-BO" sz="1600" b="0" baseline="0" dirty="0" smtClean="0"/>
                        <a:t> Miguel Ángel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766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TÍTULO DEL ARTICULO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“Empresarios</a:t>
                      </a:r>
                      <a:r>
                        <a:rPr lang="es-BO" sz="1600" baseline="0" dirty="0" smtClean="0"/>
                        <a:t> ven fracaso en la lucha contra el contrabando y piden convocar al Consejo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442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29 de agosto de 2018 (Miércoles).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168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1005289" y="4781319"/>
            <a:ext cx="4847422" cy="41313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969484" y="264405"/>
            <a:ext cx="4847422" cy="4131325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045150"/>
              </p:ext>
            </p:extLst>
          </p:nvPr>
        </p:nvGraphicFramePr>
        <p:xfrm>
          <a:off x="308472" y="44087"/>
          <a:ext cx="6549528" cy="44508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22863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26665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</a:t>
                      </a:r>
                      <a:r>
                        <a:rPr lang="es-BO" sz="1600" b="0" baseline="0" dirty="0" err="1" smtClean="0"/>
                        <a:t>Alanoca</a:t>
                      </a:r>
                      <a:r>
                        <a:rPr lang="es-BO" sz="1600" b="0" baseline="0" dirty="0" smtClean="0"/>
                        <a:t> Paco Jesús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TITULO DEL ARTÍCULO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“Juez envía a la cárcel a mártir por contrabando”.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04 de septiembre de 2018 (Martes).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531460"/>
              </p:ext>
            </p:extLst>
          </p:nvPr>
        </p:nvGraphicFramePr>
        <p:xfrm>
          <a:off x="308472" y="4781319"/>
          <a:ext cx="6549528" cy="423621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11846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37682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El Deber/ La Paz. 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766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TÍTULO DEL ARTICULO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“Las fronteras hacen que</a:t>
                      </a:r>
                      <a:r>
                        <a:rPr lang="es-BO" sz="1600" baseline="0" dirty="0" smtClean="0"/>
                        <a:t> la lucha contra el contrabando tenga diversas estrategias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442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15 de septiembre de 2018 (Sábado).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37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1005289" y="4781319"/>
            <a:ext cx="4847422" cy="41313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969484" y="264405"/>
            <a:ext cx="4847422" cy="4131325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137261"/>
              </p:ext>
            </p:extLst>
          </p:nvPr>
        </p:nvGraphicFramePr>
        <p:xfrm>
          <a:off x="308472" y="44087"/>
          <a:ext cx="6549528" cy="44508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22863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26665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 Flores Yuri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TITULO DEL ARTÍCULO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“Operativo en Suches afecta tráfico de oro”.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La Razón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23 de junio de 2019 (Domingo).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890955"/>
              </p:ext>
            </p:extLst>
          </p:nvPr>
        </p:nvGraphicFramePr>
        <p:xfrm>
          <a:off x="308472" y="4781319"/>
          <a:ext cx="6549528" cy="427653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11846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37682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 Ibáñez</a:t>
                      </a:r>
                      <a:r>
                        <a:rPr lang="es-BO" sz="1600" b="0" baseline="0" dirty="0" smtClean="0"/>
                        <a:t> Marco A.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766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TÍTULO DEL ARTICULO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“8 Lucha contra</a:t>
                      </a:r>
                      <a:r>
                        <a:rPr lang="es-BO" sz="1600" baseline="0" dirty="0" smtClean="0"/>
                        <a:t> el blanqueo de capitales se evaluará en abril del 2020”</a:t>
                      </a:r>
                      <a:r>
                        <a:rPr lang="es-BO" sz="1600" dirty="0" smtClean="0"/>
                        <a:t>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La Razón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442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23 de junio de 2019 (Domingo).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112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1005289" y="4781319"/>
            <a:ext cx="4847422" cy="41313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969484" y="264405"/>
            <a:ext cx="4847422" cy="4131325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027736"/>
              </p:ext>
            </p:extLst>
          </p:nvPr>
        </p:nvGraphicFramePr>
        <p:xfrm>
          <a:off x="308472" y="44087"/>
          <a:ext cx="6549528" cy="44508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22863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26665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El Deber/ La Paz. 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TITULO DEL ARTÍCULO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“Hay efectivos</a:t>
                      </a:r>
                      <a:r>
                        <a:rPr lang="es-BO" sz="1600" baseline="0" dirty="0" smtClean="0"/>
                        <a:t> que entregan las llaves de la frontera al contrabando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16 de septiembre de 2018 (Domingo).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914803"/>
              </p:ext>
            </p:extLst>
          </p:nvPr>
        </p:nvGraphicFramePr>
        <p:xfrm>
          <a:off x="308472" y="4781319"/>
          <a:ext cx="6549528" cy="423621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11846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37682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El Deber/ La Paz. 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766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TÍTULO DEL ARTICULO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“Al menos 116 pasos clandestinos en el límite fronterizo</a:t>
                      </a:r>
                      <a:r>
                        <a:rPr lang="es-BO" sz="1600" baseline="0" dirty="0" smtClean="0"/>
                        <a:t> con chile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442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16 de septiembre de 2018 (Domingo).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924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1005289" y="4781319"/>
            <a:ext cx="4847422" cy="41313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969484" y="264405"/>
            <a:ext cx="4847422" cy="4131325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59921"/>
              </p:ext>
            </p:extLst>
          </p:nvPr>
        </p:nvGraphicFramePr>
        <p:xfrm>
          <a:off x="308472" y="44087"/>
          <a:ext cx="6549528" cy="44508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22863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26665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Añez Núñez Ciro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TITULO DEL ARTÍCULO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“Atacar al</a:t>
                      </a:r>
                      <a:r>
                        <a:rPr lang="es-BO" sz="1600" baseline="0" dirty="0" smtClean="0"/>
                        <a:t> contrabando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20 de septiembre de 2018 (Jueves).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086936"/>
              </p:ext>
            </p:extLst>
          </p:nvPr>
        </p:nvGraphicFramePr>
        <p:xfrm>
          <a:off x="308472" y="4781319"/>
          <a:ext cx="6549528" cy="423621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11846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37682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Jaramillo Diego. 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766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TÍTULO DEL ARTICULO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“210 autos chutos fueron incautados en 9 meses en</a:t>
                      </a:r>
                      <a:r>
                        <a:rPr lang="es-BO" sz="1600" baseline="0" dirty="0" smtClean="0"/>
                        <a:t> la frontera con Chile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442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27 de septiembre de 2018 (Jueves).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23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1005289" y="4781319"/>
            <a:ext cx="4847422" cy="41313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969484" y="264405"/>
            <a:ext cx="4847422" cy="4131325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897530"/>
              </p:ext>
            </p:extLst>
          </p:nvPr>
        </p:nvGraphicFramePr>
        <p:xfrm>
          <a:off x="308472" y="44087"/>
          <a:ext cx="6549528" cy="44508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22863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26665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El Deber 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TITULO DEL ARTÍCULO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“Proyecto de ley limita el decomiso de motorizados en casos de contrabando”.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17 de octubre de 2018 (Miércoles).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88598"/>
              </p:ext>
            </p:extLst>
          </p:nvPr>
        </p:nvGraphicFramePr>
        <p:xfrm>
          <a:off x="308472" y="4781319"/>
          <a:ext cx="6549528" cy="423621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11846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37682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El Deber/ La Paz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766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TÍTULO DEL ARTICULO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“Ingresan</a:t>
                      </a:r>
                      <a:r>
                        <a:rPr lang="es-BO" sz="1600" baseline="0" dirty="0" smtClean="0"/>
                        <a:t> 40 camiones al día por 8 rutas ilícitas en la zona de </a:t>
                      </a:r>
                      <a:r>
                        <a:rPr lang="es-BO" sz="1600" baseline="0" dirty="0" err="1" smtClean="0"/>
                        <a:t>Pisiga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442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21 de octubre de 2018 (Domingo).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293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1005289" y="4781319"/>
            <a:ext cx="4847422" cy="41313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969484" y="264405"/>
            <a:ext cx="4847422" cy="4131325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603124"/>
              </p:ext>
            </p:extLst>
          </p:nvPr>
        </p:nvGraphicFramePr>
        <p:xfrm>
          <a:off x="308472" y="44087"/>
          <a:ext cx="6549528" cy="44508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22863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26665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El Deber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TITULO DEL ARTÍCULO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“Conozca los rituales oscuros de la actividad</a:t>
                      </a:r>
                      <a:r>
                        <a:rPr lang="es-BO" sz="1600" baseline="0" dirty="0" smtClean="0"/>
                        <a:t> del contrabando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21 de octubre de 2018 (Domingo).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130129"/>
              </p:ext>
            </p:extLst>
          </p:nvPr>
        </p:nvGraphicFramePr>
        <p:xfrm>
          <a:off x="308472" y="4781319"/>
          <a:ext cx="6549528" cy="423621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11846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37682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 Paredes Tamayo</a:t>
                      </a:r>
                      <a:r>
                        <a:rPr lang="es-BO" sz="1600" b="0" baseline="0" dirty="0" smtClean="0"/>
                        <a:t> Iván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766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TÍTULO DEL ARTICULO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“El co</a:t>
                      </a:r>
                      <a:r>
                        <a:rPr lang="es-BO" sz="1600" baseline="0" dirty="0" smtClean="0"/>
                        <a:t>ntrabando en Desaguadero disminuye y escapa a otras rutas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442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29 de octubre de 2018 (Lunes).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08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1005289" y="4781319"/>
            <a:ext cx="4847422" cy="41313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969484" y="264405"/>
            <a:ext cx="4847422" cy="4131325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077241"/>
              </p:ext>
            </p:extLst>
          </p:nvPr>
        </p:nvGraphicFramePr>
        <p:xfrm>
          <a:off x="308472" y="44087"/>
          <a:ext cx="6549528" cy="44508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22863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26665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</a:t>
                      </a:r>
                      <a:r>
                        <a:rPr lang="es-BO" sz="1600" b="0" baseline="0" dirty="0" err="1" smtClean="0"/>
                        <a:t>Alanoca</a:t>
                      </a:r>
                      <a:r>
                        <a:rPr lang="es-BO" sz="1600" b="0" baseline="0" dirty="0" smtClean="0"/>
                        <a:t> Paco Jesús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TITULO DEL ARTÍCULO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“FF.AA. Ya controlan el 70</a:t>
                      </a:r>
                      <a:r>
                        <a:rPr lang="es-BO" sz="1600" baseline="0" dirty="0" smtClean="0"/>
                        <a:t> % de frontera con Chile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15 de noviembre de 2018 (Jueves).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538121"/>
              </p:ext>
            </p:extLst>
          </p:nvPr>
        </p:nvGraphicFramePr>
        <p:xfrm>
          <a:off x="308472" y="4781319"/>
          <a:ext cx="6549528" cy="423621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11846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37682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 EFE.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766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TÍTULO DEL ARTICULO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“Cigarrillos de co</a:t>
                      </a:r>
                      <a:r>
                        <a:rPr lang="es-BO" sz="1600" baseline="0" dirty="0" smtClean="0"/>
                        <a:t>ntrabando entran a Perú desde Paraguay, vía Bolivia y Chile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442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27 de noviembre de 2018 (Martes).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073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1005289" y="4781319"/>
            <a:ext cx="4847422" cy="41313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969484" y="264405"/>
            <a:ext cx="4847422" cy="4131325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300576"/>
              </p:ext>
            </p:extLst>
          </p:nvPr>
        </p:nvGraphicFramePr>
        <p:xfrm>
          <a:off x="308472" y="44087"/>
          <a:ext cx="6549528" cy="44508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22863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26665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</a:t>
                      </a:r>
                      <a:r>
                        <a:rPr lang="es-BO" sz="1600" b="0" baseline="0" dirty="0" err="1" smtClean="0"/>
                        <a:t>Estremadoiro</a:t>
                      </a:r>
                      <a:r>
                        <a:rPr lang="es-BO" sz="1600" b="0" baseline="0" dirty="0" smtClean="0"/>
                        <a:t> E., </a:t>
                      </a:r>
                      <a:r>
                        <a:rPr lang="es-BO" sz="1600" b="0" baseline="0" dirty="0" err="1" smtClean="0"/>
                        <a:t>Maygua</a:t>
                      </a:r>
                      <a:r>
                        <a:rPr lang="es-BO" sz="1600" b="0" baseline="0" dirty="0" smtClean="0"/>
                        <a:t> F./D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TITULO DEL ARTÍCULO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“Las crisis</a:t>
                      </a:r>
                      <a:r>
                        <a:rPr lang="es-BO" sz="1600" baseline="0" dirty="0" smtClean="0"/>
                        <a:t> de Argentina y Brasil impulsan el contrabando hormiga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02 de diciembre de 2018 (Domingo).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388480"/>
              </p:ext>
            </p:extLst>
          </p:nvPr>
        </p:nvGraphicFramePr>
        <p:xfrm>
          <a:off x="308472" y="4781319"/>
          <a:ext cx="6549528" cy="423621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11846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37682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 El</a:t>
                      </a:r>
                      <a:r>
                        <a:rPr lang="es-BO" sz="1600" b="0" baseline="0" dirty="0" smtClean="0"/>
                        <a:t> Deber.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766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TÍTULO DEL ARTICULO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</a:t>
                      </a:r>
                      <a:r>
                        <a:rPr lang="es-BO" sz="1600" baseline="0" dirty="0" smtClean="0"/>
                        <a:t>Chile: Cae banda que traficaba cigarros de contrabando entre Bolivia y Chile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442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11 de diciembre de 2018 (Martes).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638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1005289" y="4781319"/>
            <a:ext cx="4847422" cy="41313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969484" y="264405"/>
            <a:ext cx="4847422" cy="4131325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230531"/>
              </p:ext>
            </p:extLst>
          </p:nvPr>
        </p:nvGraphicFramePr>
        <p:xfrm>
          <a:off x="308472" y="44087"/>
          <a:ext cx="6549528" cy="44508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22863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26665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</a:t>
                      </a:r>
                      <a:r>
                        <a:rPr lang="es-BO" sz="1600" b="0" baseline="0" dirty="0" err="1" smtClean="0"/>
                        <a:t>Alanoca</a:t>
                      </a:r>
                      <a:r>
                        <a:rPr lang="es-BO" sz="1600" b="0" baseline="0" dirty="0" smtClean="0"/>
                        <a:t> Paco Jesús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TITULO DEL ARTÍCULO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“Evo inaugurará</a:t>
                      </a:r>
                      <a:r>
                        <a:rPr lang="es-BO" sz="1600" baseline="0" dirty="0" smtClean="0"/>
                        <a:t> el primer puesto militar en </a:t>
                      </a:r>
                      <a:r>
                        <a:rPr lang="es-BO" sz="1600" baseline="0" dirty="0" err="1" smtClean="0"/>
                        <a:t>Charaña</a:t>
                      </a:r>
                      <a:r>
                        <a:rPr lang="es-BO" sz="1600" baseline="0" dirty="0" smtClean="0"/>
                        <a:t>, en la frontera con Chile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21 de diciembre de 2018 (Viernes).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25738"/>
              </p:ext>
            </p:extLst>
          </p:nvPr>
        </p:nvGraphicFramePr>
        <p:xfrm>
          <a:off x="308472" y="4781319"/>
          <a:ext cx="6549528" cy="423621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11846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37682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 ANF</a:t>
                      </a:r>
                      <a:r>
                        <a:rPr lang="es-BO" sz="1600" b="0" baseline="0" dirty="0" smtClean="0"/>
                        <a:t>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766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TÍTULO DEL ARTICULO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“Gobierno</a:t>
                      </a:r>
                      <a:r>
                        <a:rPr lang="es-BO" sz="1600" baseline="0" dirty="0" smtClean="0"/>
                        <a:t> estrena el primer puesto militar </a:t>
                      </a:r>
                      <a:r>
                        <a:rPr lang="es-BO" sz="1600" baseline="0" dirty="0" err="1" smtClean="0"/>
                        <a:t>anticontrabando</a:t>
                      </a:r>
                      <a:r>
                        <a:rPr lang="es-BO" sz="1600" baseline="0" dirty="0" smtClean="0"/>
                        <a:t> en la frontera con Chile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442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22 de diciembre de 2018 (Sábado).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352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1005289" y="4781319"/>
            <a:ext cx="4847422" cy="41313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969484" y="264405"/>
            <a:ext cx="4847422" cy="4131325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860741"/>
              </p:ext>
            </p:extLst>
          </p:nvPr>
        </p:nvGraphicFramePr>
        <p:xfrm>
          <a:off x="308472" y="44087"/>
          <a:ext cx="6549528" cy="44508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22863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26665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El Deber/ La Paz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TITULO DEL ARTÍCULO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“Compran las Facturas</a:t>
                      </a:r>
                      <a:r>
                        <a:rPr lang="es-BO" sz="1600" baseline="0" dirty="0" smtClean="0"/>
                        <a:t> en Perú para avalar el contrabando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23 de diciembre de 2018 (Domingo).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852230"/>
              </p:ext>
            </p:extLst>
          </p:nvPr>
        </p:nvGraphicFramePr>
        <p:xfrm>
          <a:off x="308472" y="4781319"/>
          <a:ext cx="6549528" cy="423621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11846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37682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El Deber/ La Paz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766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TÍTULO DEL ARTICULO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</a:t>
                      </a:r>
                      <a:r>
                        <a:rPr lang="es-BO" sz="1600" dirty="0" err="1" smtClean="0"/>
                        <a:t>Virupaya</a:t>
                      </a:r>
                      <a:r>
                        <a:rPr lang="es-BO" sz="1600" dirty="0" smtClean="0"/>
                        <a:t>, la localidad creada por</a:t>
                      </a:r>
                      <a:r>
                        <a:rPr lang="es-BO" sz="1600" baseline="0" dirty="0" smtClean="0"/>
                        <a:t> las mafias del contrabando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442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23 de diciembre de 2018 (Domingo).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04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1005289" y="4781319"/>
            <a:ext cx="4847422" cy="41313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969484" y="264405"/>
            <a:ext cx="4847422" cy="4131325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001377"/>
              </p:ext>
            </p:extLst>
          </p:nvPr>
        </p:nvGraphicFramePr>
        <p:xfrm>
          <a:off x="308472" y="44087"/>
          <a:ext cx="6549528" cy="46436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22863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26665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ABI.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TITULO DEL ARTÍCULO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“Ministro</a:t>
                      </a:r>
                      <a:r>
                        <a:rPr lang="es-BO" sz="1600" baseline="0" dirty="0" smtClean="0"/>
                        <a:t> de Justicia dice que el escaso control de Chile en la frontera beneficia al contrabando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23 de diciembre de 2018 (Domingo).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85349"/>
              </p:ext>
            </p:extLst>
          </p:nvPr>
        </p:nvGraphicFramePr>
        <p:xfrm>
          <a:off x="308472" y="4781319"/>
          <a:ext cx="6549528" cy="423621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11846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37682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El Deber/ La Paz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766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TÍTULO DEL ARTICULO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“Hay comunidades alrededor del Titicaca</a:t>
                      </a:r>
                      <a:r>
                        <a:rPr lang="es-BO" sz="1600" baseline="0" dirty="0" smtClean="0"/>
                        <a:t> que son cómplices del contrabando de Perú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442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23 de diciembre de 2018 (Domingo).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648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1005289" y="4781319"/>
            <a:ext cx="4847422" cy="41313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969484" y="264405"/>
            <a:ext cx="4847422" cy="4131325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387505"/>
              </p:ext>
            </p:extLst>
          </p:nvPr>
        </p:nvGraphicFramePr>
        <p:xfrm>
          <a:off x="308472" y="44087"/>
          <a:ext cx="6549528" cy="44508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22863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26665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El Deber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TITULO DEL ARTÍCULO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“Nuevos Puestos militares para frenar contrabando”.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 </a:t>
                      </a:r>
                      <a:r>
                        <a:rPr lang="es-BO" sz="1600" u="sng" dirty="0" smtClean="0"/>
                        <a:t>Correo</a:t>
                      </a:r>
                      <a:r>
                        <a:rPr lang="es-BO" sz="1600" u="sng" baseline="0" dirty="0" smtClean="0"/>
                        <a:t> del Sur.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Sucre,  24 de mayo de 2018 (Jueves).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964598"/>
              </p:ext>
            </p:extLst>
          </p:nvPr>
        </p:nvGraphicFramePr>
        <p:xfrm>
          <a:off x="308472" y="4781319"/>
          <a:ext cx="6549528" cy="423621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11846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37682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El Deber/ Oruro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766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TÍTULO DEL ARTICULO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“Morales pide a Sabaya no ayudar con el contrabando”.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Potosí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442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Potosí, 13 de mayo de 2018 (Domingo).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629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1005289" y="4781319"/>
            <a:ext cx="4847422" cy="41313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969484" y="264405"/>
            <a:ext cx="4847422" cy="4131325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886162"/>
              </p:ext>
            </p:extLst>
          </p:nvPr>
        </p:nvGraphicFramePr>
        <p:xfrm>
          <a:off x="308472" y="44087"/>
          <a:ext cx="6549528" cy="44508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22863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26665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Gómez Miguel </a:t>
                      </a:r>
                      <a:r>
                        <a:rPr lang="es-BO" sz="1600" b="0" dirty="0" smtClean="0"/>
                        <a:t>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TITULO DEL ARTÍCULO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“Morales y Putin firmaran declaración de Interacción e</a:t>
                      </a:r>
                      <a:r>
                        <a:rPr lang="es-BO" sz="1600" baseline="0" dirty="0" smtClean="0"/>
                        <a:t>n temas internacionales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La Razón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07 de julio de 2019 (Domingo).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A 20- A21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878941"/>
              </p:ext>
            </p:extLst>
          </p:nvPr>
        </p:nvGraphicFramePr>
        <p:xfrm>
          <a:off x="308472" y="4781319"/>
          <a:ext cx="6549528" cy="427653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11846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37682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 Villa Micaela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766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TÍTULO DEL ARTICULO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“En </a:t>
                      </a:r>
                      <a:r>
                        <a:rPr lang="es-BO" sz="1600" dirty="0" err="1" smtClean="0"/>
                        <a:t>Coipasa</a:t>
                      </a:r>
                      <a:r>
                        <a:rPr lang="es-BO" sz="1600" baseline="0" dirty="0" smtClean="0"/>
                        <a:t> se refuerza el control con 4 puestos”</a:t>
                      </a:r>
                      <a:r>
                        <a:rPr lang="es-BO" sz="1600" dirty="0" smtClean="0"/>
                        <a:t>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La Razón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442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07 de julio de 2019 (Domingo).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A8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310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1005289" y="4781319"/>
            <a:ext cx="4847422" cy="41313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969484" y="264405"/>
            <a:ext cx="4847422" cy="4131325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2892"/>
              </p:ext>
            </p:extLst>
          </p:nvPr>
        </p:nvGraphicFramePr>
        <p:xfrm>
          <a:off x="308472" y="44087"/>
          <a:ext cx="6549528" cy="44508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22863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26665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El Diario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TITULO DEL ARTÍCULO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“Policía confiscó dos camiones con mercadería de contrabando”.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 </a:t>
                      </a:r>
                      <a:r>
                        <a:rPr lang="es-BO" sz="1600" u="sng" dirty="0" smtClean="0"/>
                        <a:t>E</a:t>
                      </a:r>
                      <a:r>
                        <a:rPr lang="es-BO" sz="1600" u="sng" baseline="0" dirty="0" smtClean="0"/>
                        <a:t>l Diario.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</a:t>
                      </a:r>
                      <a:r>
                        <a:rPr lang="es-BO" sz="1600" baseline="0" dirty="0" smtClean="0"/>
                        <a:t> Paz</a:t>
                      </a:r>
                      <a:r>
                        <a:rPr lang="es-BO" sz="1600" dirty="0" smtClean="0"/>
                        <a:t>,  22 de mayo de 2018 (Martes).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982864"/>
              </p:ext>
            </p:extLst>
          </p:nvPr>
        </p:nvGraphicFramePr>
        <p:xfrm>
          <a:off x="308472" y="4781319"/>
          <a:ext cx="6549528" cy="427653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11846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37682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El Diario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766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TÍTULO DEL ARTICULO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“Identificaron</a:t>
                      </a:r>
                      <a:r>
                        <a:rPr lang="es-BO" sz="1600" baseline="0" dirty="0" smtClean="0"/>
                        <a:t> 112 pasos ilegales del contrabando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Diario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442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07 de julio de 2018 </a:t>
                      </a:r>
                      <a:r>
                        <a:rPr lang="es-BO" sz="1600" smtClean="0"/>
                        <a:t>(Sábado).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024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1005289" y="4781319"/>
            <a:ext cx="4847422" cy="41313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969484" y="264405"/>
            <a:ext cx="4847422" cy="4131325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231498"/>
              </p:ext>
            </p:extLst>
          </p:nvPr>
        </p:nvGraphicFramePr>
        <p:xfrm>
          <a:off x="308472" y="44087"/>
          <a:ext cx="6549528" cy="44508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22863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26665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</a:t>
                      </a:r>
                      <a:r>
                        <a:rPr lang="es-BO" sz="1600" b="0" baseline="0" dirty="0" err="1" smtClean="0"/>
                        <a:t>Mariaca</a:t>
                      </a:r>
                      <a:r>
                        <a:rPr lang="es-BO" sz="1600" b="0" baseline="0" dirty="0" smtClean="0"/>
                        <a:t> V. Armando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TITULO DEL ARTÍCULO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dirty="0" smtClean="0"/>
                        <a:t>“Contrabando, fuerza de la informalidad”.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 </a:t>
                      </a:r>
                      <a:r>
                        <a:rPr lang="es-BO" sz="1600" u="sng" dirty="0" smtClean="0"/>
                        <a:t>La Patria</a:t>
                      </a:r>
                      <a:r>
                        <a:rPr lang="es-BO" sz="1600" u="sng" baseline="0" dirty="0" smtClean="0"/>
                        <a:t>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dirty="0" smtClean="0"/>
                        <a:t>Oruro,  06 </a:t>
                      </a:r>
                      <a:r>
                        <a:rPr lang="es-BO" sz="1600" dirty="0" smtClean="0"/>
                        <a:t>de </a:t>
                      </a:r>
                      <a:r>
                        <a:rPr lang="es-BO" sz="1600" dirty="0" smtClean="0"/>
                        <a:t>junio </a:t>
                      </a:r>
                      <a:r>
                        <a:rPr lang="es-BO" sz="1600" dirty="0" smtClean="0"/>
                        <a:t>de 2018 </a:t>
                      </a:r>
                      <a:r>
                        <a:rPr lang="es-BO" sz="1600" dirty="0" smtClean="0"/>
                        <a:t>(Miércoles).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</a:t>
                      </a:r>
                      <a:r>
                        <a:rPr lang="es-BO" sz="1600" baseline="0" dirty="0" smtClean="0"/>
                        <a:t> 4-8</a:t>
                      </a:r>
                      <a:r>
                        <a:rPr lang="es-BO" sz="1600" dirty="0" smtClean="0"/>
                        <a:t>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351247"/>
              </p:ext>
            </p:extLst>
          </p:nvPr>
        </p:nvGraphicFramePr>
        <p:xfrm>
          <a:off x="308472" y="4781319"/>
          <a:ext cx="6549528" cy="428847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11846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37682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5703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</a:t>
                      </a:r>
                      <a:r>
                        <a:rPr lang="es-BO" sz="1600" b="0" baseline="0" dirty="0" smtClean="0"/>
                        <a:t>Montero Baldwin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11014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TÍTULO DEL ARTICULO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dirty="0" smtClean="0"/>
                        <a:t>“Nueva</a:t>
                      </a:r>
                      <a:r>
                        <a:rPr lang="es-BO" sz="1600" baseline="0" dirty="0" smtClean="0"/>
                        <a:t> táctica contra el contrabando tiene la mirada puesta en las fronteras con Chile y Perú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5703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La Razón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5703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8585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</a:t>
                      </a:r>
                      <a:r>
                        <a:rPr lang="es-BO" sz="1600" dirty="0" smtClean="0"/>
                        <a:t>22 </a:t>
                      </a:r>
                      <a:r>
                        <a:rPr lang="es-BO" sz="1600" dirty="0" smtClean="0"/>
                        <a:t>de </a:t>
                      </a:r>
                      <a:r>
                        <a:rPr lang="es-BO" sz="1600" dirty="0" smtClean="0"/>
                        <a:t>junio </a:t>
                      </a:r>
                      <a:r>
                        <a:rPr lang="es-BO" sz="1600" dirty="0" smtClean="0"/>
                        <a:t>de 2018 </a:t>
                      </a:r>
                      <a:r>
                        <a:rPr lang="es-BO" sz="1600" dirty="0" smtClean="0"/>
                        <a:t>(Viernes).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5703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dirty="0" smtClean="0"/>
                        <a:t>Economía</a:t>
                      </a:r>
                      <a:r>
                        <a:rPr lang="es-BO" sz="1600" baseline="0" dirty="0" smtClean="0"/>
                        <a:t>.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251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1005289" y="4781319"/>
            <a:ext cx="4847422" cy="41313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969484" y="264405"/>
            <a:ext cx="4847422" cy="4131325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915338"/>
              </p:ext>
            </p:extLst>
          </p:nvPr>
        </p:nvGraphicFramePr>
        <p:xfrm>
          <a:off x="308472" y="44087"/>
          <a:ext cx="6549528" cy="44508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22863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26665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</a:t>
                      </a:r>
                      <a:r>
                        <a:rPr lang="es-BO" sz="1600" b="0" baseline="0" dirty="0" smtClean="0"/>
                        <a:t>Arraya Flores Cristian Alejandro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TITULO DEL ARTÍCULO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dirty="0" smtClean="0"/>
                        <a:t>“Situación del control aduanero en el país”.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 </a:t>
                      </a:r>
                      <a:r>
                        <a:rPr lang="es-BO" sz="1600" u="sng" dirty="0" smtClean="0"/>
                        <a:t>El Diario</a:t>
                      </a:r>
                      <a:r>
                        <a:rPr lang="es-BO" sz="1600" u="sng" baseline="0" dirty="0" smtClean="0"/>
                        <a:t>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dirty="0" smtClean="0"/>
                        <a:t>La Paz,  01 </a:t>
                      </a:r>
                      <a:r>
                        <a:rPr lang="es-BO" sz="1600" dirty="0" smtClean="0"/>
                        <a:t>de </a:t>
                      </a:r>
                      <a:r>
                        <a:rPr lang="es-BO" sz="1600" dirty="0" smtClean="0"/>
                        <a:t>mayo </a:t>
                      </a:r>
                      <a:r>
                        <a:rPr lang="es-BO" sz="1600" dirty="0" smtClean="0"/>
                        <a:t>de 2018 </a:t>
                      </a:r>
                      <a:r>
                        <a:rPr lang="es-BO" sz="1600" dirty="0" smtClean="0"/>
                        <a:t>(Martes).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080319"/>
              </p:ext>
            </p:extLst>
          </p:nvPr>
        </p:nvGraphicFramePr>
        <p:xfrm>
          <a:off x="308472" y="4781319"/>
          <a:ext cx="6549528" cy="424149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11846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37682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5703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</a:t>
                      </a:r>
                      <a:r>
                        <a:rPr lang="es-BO" sz="1600" b="0" baseline="0" dirty="0" smtClean="0"/>
                        <a:t>El Diario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11014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TÍTULO DEL ARTICULO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dirty="0" smtClean="0"/>
                        <a:t>“Ejercerán mayor control en frontera con Chile”.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5703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 </a:t>
                      </a:r>
                      <a:r>
                        <a:rPr lang="es-BO" sz="1600" u="sng" dirty="0" smtClean="0"/>
                        <a:t>El Diario</a:t>
                      </a:r>
                      <a:r>
                        <a:rPr lang="es-BO" sz="1600" u="sng" baseline="0" dirty="0" smtClean="0"/>
                        <a:t>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5703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8585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 </a:t>
                      </a:r>
                      <a:r>
                        <a:rPr lang="es-BO" sz="1600" dirty="0" smtClean="0"/>
                        <a:t>04 </a:t>
                      </a:r>
                      <a:r>
                        <a:rPr lang="es-BO" sz="1600" dirty="0" smtClean="0"/>
                        <a:t>de mayo de 2018 </a:t>
                      </a:r>
                      <a:r>
                        <a:rPr lang="es-BO" sz="1600" dirty="0" smtClean="0"/>
                        <a:t>(Viernes).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5703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549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1005289" y="4781319"/>
            <a:ext cx="4847422" cy="41313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969484" y="264405"/>
            <a:ext cx="4847422" cy="4131325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627657"/>
              </p:ext>
            </p:extLst>
          </p:nvPr>
        </p:nvGraphicFramePr>
        <p:xfrm>
          <a:off x="308472" y="44087"/>
          <a:ext cx="6549528" cy="46436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22863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26665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</a:t>
                      </a:r>
                      <a:r>
                        <a:rPr lang="es-BO" sz="1600" b="0" baseline="0" dirty="0" smtClean="0"/>
                        <a:t>Montero Baldwin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TITULO DEL ARTÍCULO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dirty="0" smtClean="0"/>
                        <a:t>“Asume viceministro de Lucha contra el Contrabando y Evo anuncia cuarteles en la frontera con Chile”.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 </a:t>
                      </a:r>
                      <a:r>
                        <a:rPr lang="es-BO" sz="1600" u="sng" dirty="0" smtClean="0"/>
                        <a:t>La</a:t>
                      </a:r>
                      <a:r>
                        <a:rPr lang="es-BO" sz="1600" u="sng" baseline="0" dirty="0" smtClean="0"/>
                        <a:t> Razón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dirty="0" smtClean="0"/>
                        <a:t>La Paz,  03 </a:t>
                      </a:r>
                      <a:r>
                        <a:rPr lang="es-BO" sz="1600" dirty="0" smtClean="0"/>
                        <a:t>de </a:t>
                      </a:r>
                      <a:r>
                        <a:rPr lang="es-BO" sz="1600" dirty="0" smtClean="0"/>
                        <a:t>mayo </a:t>
                      </a:r>
                      <a:r>
                        <a:rPr lang="es-BO" sz="1600" dirty="0" smtClean="0"/>
                        <a:t>de 2018 </a:t>
                      </a:r>
                      <a:r>
                        <a:rPr lang="es-BO" sz="1600" dirty="0" smtClean="0"/>
                        <a:t>(Jueves).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Economía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923217"/>
              </p:ext>
            </p:extLst>
          </p:nvPr>
        </p:nvGraphicFramePr>
        <p:xfrm>
          <a:off x="308472" y="4781319"/>
          <a:ext cx="6549528" cy="428847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11846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37682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5703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</a:t>
                      </a:r>
                      <a:r>
                        <a:rPr lang="es-BO" sz="1600" b="0" baseline="0" dirty="0" err="1" smtClean="0"/>
                        <a:t>Corz</a:t>
                      </a:r>
                      <a:r>
                        <a:rPr lang="es-BO" sz="1600" b="0" baseline="0" dirty="0" smtClean="0"/>
                        <a:t> Carlos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11014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TÍTULO DEL ARTICULO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dirty="0" smtClean="0"/>
                        <a:t>“Legislativo</a:t>
                      </a:r>
                      <a:r>
                        <a:rPr lang="es-BO" sz="1600" baseline="0" dirty="0" smtClean="0"/>
                        <a:t> sanciona ley que autoriza a militares uso de armas en lucha contra el contrabando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5703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 </a:t>
                      </a:r>
                      <a:r>
                        <a:rPr lang="es-BO" sz="1600" u="sng" dirty="0" smtClean="0"/>
                        <a:t>La</a:t>
                      </a:r>
                      <a:r>
                        <a:rPr lang="es-BO" sz="1600" u="sng" baseline="0" dirty="0" smtClean="0"/>
                        <a:t> Razón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5703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8585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 </a:t>
                      </a:r>
                      <a:r>
                        <a:rPr lang="es-BO" sz="1600" dirty="0" smtClean="0"/>
                        <a:t>05 </a:t>
                      </a:r>
                      <a:r>
                        <a:rPr lang="es-BO" sz="1600" dirty="0" smtClean="0"/>
                        <a:t>de </a:t>
                      </a:r>
                      <a:r>
                        <a:rPr lang="es-BO" sz="1600" dirty="0" smtClean="0"/>
                        <a:t>abril </a:t>
                      </a:r>
                      <a:r>
                        <a:rPr lang="es-BO" sz="1600" dirty="0" smtClean="0"/>
                        <a:t>de 2018 </a:t>
                      </a:r>
                      <a:r>
                        <a:rPr lang="es-BO" sz="1600" dirty="0" smtClean="0"/>
                        <a:t>(Jueves).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5703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dirty="0" smtClean="0"/>
                        <a:t>Economía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811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1005289" y="4781319"/>
            <a:ext cx="4847422" cy="41313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969484" y="264405"/>
            <a:ext cx="4847422" cy="4131325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755309"/>
              </p:ext>
            </p:extLst>
          </p:nvPr>
        </p:nvGraphicFramePr>
        <p:xfrm>
          <a:off x="308472" y="44087"/>
          <a:ext cx="6549528" cy="44508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22863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26665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</a:t>
                      </a:r>
                      <a:r>
                        <a:rPr lang="es-BO" sz="1600" b="0" baseline="0" dirty="0" smtClean="0"/>
                        <a:t>Quispe </a:t>
                      </a:r>
                      <a:r>
                        <a:rPr lang="es-BO" sz="1600" b="0" baseline="0" dirty="0" err="1" smtClean="0"/>
                        <a:t>Aline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TITULO DEL ARTÍCULO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dirty="0" smtClean="0"/>
                        <a:t>“Nueva</a:t>
                      </a:r>
                      <a:r>
                        <a:rPr lang="es-BO" sz="1600" baseline="0" dirty="0" smtClean="0"/>
                        <a:t> política contra el contrabando reforzará las operaciones de cuatro fuerzas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 </a:t>
                      </a:r>
                      <a:r>
                        <a:rPr lang="es-BO" sz="1600" u="sng" dirty="0" smtClean="0"/>
                        <a:t>La</a:t>
                      </a:r>
                      <a:r>
                        <a:rPr lang="es-BO" sz="1600" u="sng" baseline="0" dirty="0" smtClean="0"/>
                        <a:t> Razón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dirty="0" smtClean="0"/>
                        <a:t>La Paz,  02 </a:t>
                      </a:r>
                      <a:r>
                        <a:rPr lang="es-BO" sz="1600" dirty="0" smtClean="0"/>
                        <a:t>de </a:t>
                      </a:r>
                      <a:r>
                        <a:rPr lang="es-BO" sz="1600" dirty="0" smtClean="0"/>
                        <a:t>mayo </a:t>
                      </a:r>
                      <a:r>
                        <a:rPr lang="es-BO" sz="1600" dirty="0" smtClean="0"/>
                        <a:t>de 2018 </a:t>
                      </a:r>
                      <a:r>
                        <a:rPr lang="es-BO" sz="1600" dirty="0" smtClean="0"/>
                        <a:t>(Miércoles).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Economía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974779"/>
              </p:ext>
            </p:extLst>
          </p:nvPr>
        </p:nvGraphicFramePr>
        <p:xfrm>
          <a:off x="308472" y="4781319"/>
          <a:ext cx="6549528" cy="428847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11846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37682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5703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</a:t>
                      </a:r>
                      <a:r>
                        <a:rPr lang="es-BO" sz="1600" b="0" baseline="0" dirty="0" err="1" smtClean="0"/>
                        <a:t>Corz</a:t>
                      </a:r>
                      <a:r>
                        <a:rPr lang="es-BO" sz="1600" b="0" baseline="0" dirty="0" smtClean="0"/>
                        <a:t> Carlos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11014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TÍTULO DEL ARTICULO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dirty="0" smtClean="0"/>
                        <a:t>“Anuncian operativos tierra-aire para combatir el </a:t>
                      </a:r>
                      <a:r>
                        <a:rPr lang="es-BO" sz="1600" baseline="0" dirty="0" smtClean="0"/>
                        <a:t>contrabando en la frontera con Chile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5703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 </a:t>
                      </a:r>
                      <a:r>
                        <a:rPr lang="es-BO" sz="1600" u="sng" dirty="0" smtClean="0"/>
                        <a:t>La</a:t>
                      </a:r>
                      <a:r>
                        <a:rPr lang="es-BO" sz="1600" u="sng" baseline="0" dirty="0" smtClean="0"/>
                        <a:t> Razón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5703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8585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 </a:t>
                      </a:r>
                      <a:r>
                        <a:rPr lang="es-BO" sz="1600" dirty="0" smtClean="0"/>
                        <a:t>04 </a:t>
                      </a:r>
                      <a:r>
                        <a:rPr lang="es-BO" sz="1600" dirty="0" smtClean="0"/>
                        <a:t>de </a:t>
                      </a:r>
                      <a:r>
                        <a:rPr lang="es-BO" sz="1600" dirty="0" smtClean="0"/>
                        <a:t>mayo </a:t>
                      </a:r>
                      <a:r>
                        <a:rPr lang="es-BO" sz="1600" dirty="0" smtClean="0"/>
                        <a:t>de 2018 </a:t>
                      </a:r>
                      <a:r>
                        <a:rPr lang="es-BO" sz="1600" dirty="0" smtClean="0"/>
                        <a:t>(Viernes).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5703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dirty="0" smtClean="0"/>
                        <a:t>Economía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582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1005289" y="4781319"/>
            <a:ext cx="4847422" cy="41313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969484" y="264405"/>
            <a:ext cx="4847422" cy="4131325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34323"/>
              </p:ext>
            </p:extLst>
          </p:nvPr>
        </p:nvGraphicFramePr>
        <p:xfrm>
          <a:off x="308472" y="44087"/>
          <a:ext cx="6549528" cy="44508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22863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26665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</a:t>
                      </a:r>
                      <a:r>
                        <a:rPr lang="es-BO" sz="1600" b="0" baseline="0" dirty="0" smtClean="0"/>
                        <a:t>Correo del Sur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TITULO DEL ARTÍCULO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dirty="0" smtClean="0"/>
                        <a:t>“Morales crea nuevo Viceministerio de Lucha Contra el Contrabando”.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 </a:t>
                      </a:r>
                      <a:r>
                        <a:rPr lang="es-BO" sz="1600" u="sng" dirty="0" smtClean="0"/>
                        <a:t>Correo</a:t>
                      </a:r>
                      <a:r>
                        <a:rPr lang="es-BO" sz="1600" u="sng" baseline="0" dirty="0" smtClean="0"/>
                        <a:t> del Sur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dirty="0" smtClean="0"/>
                        <a:t>Sucre,  25 de abril de </a:t>
                      </a:r>
                      <a:r>
                        <a:rPr lang="es-BO" sz="1600" dirty="0" smtClean="0"/>
                        <a:t>2018 </a:t>
                      </a:r>
                      <a:r>
                        <a:rPr lang="es-BO" sz="1600" dirty="0" smtClean="0"/>
                        <a:t>(Miércoles).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Política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750236"/>
              </p:ext>
            </p:extLst>
          </p:nvPr>
        </p:nvGraphicFramePr>
        <p:xfrm>
          <a:off x="308472" y="4781319"/>
          <a:ext cx="6549528" cy="424149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11846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37682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5703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Correo del Sur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11014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TÍTULO DEL ARTICULO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dirty="0" smtClean="0"/>
                        <a:t>“Evo promulga Ley contra</a:t>
                      </a:r>
                      <a:r>
                        <a:rPr lang="es-BO" sz="1600" baseline="0" dirty="0" smtClean="0"/>
                        <a:t> el </a:t>
                      </a:r>
                      <a:r>
                        <a:rPr lang="es-BO" sz="1600" dirty="0" smtClean="0"/>
                        <a:t>contrabando</a:t>
                      </a:r>
                      <a:r>
                        <a:rPr lang="es-BO" sz="1600" baseline="0" dirty="0" smtClean="0"/>
                        <a:t> en frontera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5703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 </a:t>
                      </a:r>
                      <a:r>
                        <a:rPr lang="es-BO" sz="1600" u="sng" dirty="0" smtClean="0"/>
                        <a:t>Correo</a:t>
                      </a:r>
                      <a:r>
                        <a:rPr lang="es-BO" sz="1600" u="sng" baseline="0" dirty="0" smtClean="0"/>
                        <a:t> del Sur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5703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8585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Sucre,  </a:t>
                      </a:r>
                      <a:r>
                        <a:rPr lang="es-BO" sz="1600" dirty="0" smtClean="0"/>
                        <a:t>26 </a:t>
                      </a:r>
                      <a:r>
                        <a:rPr lang="es-BO" sz="1600" dirty="0" smtClean="0"/>
                        <a:t>de abril de 2018 </a:t>
                      </a:r>
                      <a:r>
                        <a:rPr lang="es-BO" sz="1600" dirty="0" smtClean="0"/>
                        <a:t>(Jueves).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5703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smtClean="0"/>
                        <a:t>: </a:t>
                      </a:r>
                      <a:r>
                        <a:rPr lang="es-BO" sz="1600" smtClean="0"/>
                        <a:t>Seguridad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20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1005289" y="4781319"/>
            <a:ext cx="4847422" cy="41313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969484" y="264405"/>
            <a:ext cx="4847422" cy="4131325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908128"/>
              </p:ext>
            </p:extLst>
          </p:nvPr>
        </p:nvGraphicFramePr>
        <p:xfrm>
          <a:off x="308472" y="44087"/>
          <a:ext cx="6549528" cy="44508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22863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26665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Castillo Emilio</a:t>
                      </a:r>
                      <a:r>
                        <a:rPr lang="es-BO" sz="1600" b="0" dirty="0" smtClean="0"/>
                        <a:t>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TITULO DEL ARTÍCULO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“Niegan el pedido de libertad a la acusada</a:t>
                      </a:r>
                      <a:r>
                        <a:rPr lang="es-BO" sz="1600" baseline="0" dirty="0" smtClean="0"/>
                        <a:t> del crimen de 2 militares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18 de abril de 2018 (Miércoles).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933842"/>
              </p:ext>
            </p:extLst>
          </p:nvPr>
        </p:nvGraphicFramePr>
        <p:xfrm>
          <a:off x="308472" y="4781319"/>
          <a:ext cx="6549528" cy="427653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11846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37682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 </a:t>
                      </a:r>
                      <a:r>
                        <a:rPr lang="es-BO" sz="1600" b="0" dirty="0" err="1" smtClean="0"/>
                        <a:t>Alanoca</a:t>
                      </a:r>
                      <a:r>
                        <a:rPr lang="es-BO" sz="1600" b="0" baseline="0" dirty="0" smtClean="0"/>
                        <a:t> Paco Jesús</a:t>
                      </a:r>
                      <a:r>
                        <a:rPr lang="es-BO" sz="1600" b="0" dirty="0" smtClean="0"/>
                        <a:t>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766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TÍTULO DEL ARTICULO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“ALP.</a:t>
                      </a:r>
                      <a:r>
                        <a:rPr lang="es-BO" sz="1600" baseline="0" dirty="0" smtClean="0"/>
                        <a:t> Analizará mañana observaciones a ley contra el contrabando”</a:t>
                      </a:r>
                      <a:r>
                        <a:rPr lang="es-BO" sz="1600" dirty="0" smtClean="0"/>
                        <a:t>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442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23 de abril de 2018 (Lunes).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60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1005289" y="4781319"/>
            <a:ext cx="4847422" cy="41313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969484" y="264405"/>
            <a:ext cx="4847422" cy="4131325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907114"/>
              </p:ext>
            </p:extLst>
          </p:nvPr>
        </p:nvGraphicFramePr>
        <p:xfrm>
          <a:off x="308472" y="44087"/>
          <a:ext cx="6549528" cy="44508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22863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26665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Roca Miguel</a:t>
                      </a:r>
                      <a:r>
                        <a:rPr lang="es-BO" sz="1600" b="0" dirty="0" smtClean="0"/>
                        <a:t>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TITULO DEL ARTÍCULO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“El Gobierno crea un viceministerio para combatir al contrabando”.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25 de abril de 2018 (Miércoles).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543771"/>
              </p:ext>
            </p:extLst>
          </p:nvPr>
        </p:nvGraphicFramePr>
        <p:xfrm>
          <a:off x="308472" y="4781319"/>
          <a:ext cx="6549528" cy="427653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11846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37682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 </a:t>
                      </a:r>
                      <a:r>
                        <a:rPr lang="es-BO" sz="1600" b="0" dirty="0" err="1" smtClean="0"/>
                        <a:t>Estremadoiro</a:t>
                      </a:r>
                      <a:r>
                        <a:rPr lang="es-BO" sz="1600" b="0" baseline="0" dirty="0" smtClean="0"/>
                        <a:t> F. Ernesto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766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TÍTULO DEL ARTICULO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“Ley avala destrucción de autos</a:t>
                      </a:r>
                      <a:r>
                        <a:rPr lang="es-BO" sz="1600" baseline="0" dirty="0" smtClean="0"/>
                        <a:t> con contrabando”</a:t>
                      </a:r>
                      <a:r>
                        <a:rPr lang="es-BO" sz="1600" dirty="0" smtClean="0"/>
                        <a:t>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442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26 de abril de 2018 (Jueves).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79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1005289" y="4781319"/>
            <a:ext cx="4847422" cy="41313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969484" y="264405"/>
            <a:ext cx="4847422" cy="4131325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300553"/>
              </p:ext>
            </p:extLst>
          </p:nvPr>
        </p:nvGraphicFramePr>
        <p:xfrm>
          <a:off x="308472" y="44087"/>
          <a:ext cx="6549528" cy="44508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22863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26665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</a:t>
                      </a:r>
                      <a:r>
                        <a:rPr lang="es-BO" sz="1600" b="0" baseline="0" dirty="0" err="1" smtClean="0"/>
                        <a:t>Alanoca</a:t>
                      </a:r>
                      <a:r>
                        <a:rPr lang="es-BO" sz="1600" b="0" baseline="0" dirty="0" smtClean="0"/>
                        <a:t> Paco Jesús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TITULO DEL ARTÍCULO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“Viceministerio contra el contrabando coordinará</a:t>
                      </a:r>
                      <a:r>
                        <a:rPr lang="es-BO" sz="1600" baseline="0" dirty="0" smtClean="0"/>
                        <a:t> acciones con Chile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27 de abril de 2018 (Viernes).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595304"/>
              </p:ext>
            </p:extLst>
          </p:nvPr>
        </p:nvGraphicFramePr>
        <p:xfrm>
          <a:off x="308472" y="4781319"/>
          <a:ext cx="6549528" cy="427653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11846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37682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El Deber.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766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TÍTULO DEL ARTICULO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“Decomisan mercadería y autos chutos por un valor de $</a:t>
                      </a:r>
                      <a:r>
                        <a:rPr lang="es-BO" sz="1600" dirty="0" err="1" smtClean="0"/>
                        <a:t>us</a:t>
                      </a:r>
                      <a:r>
                        <a:rPr lang="es-BO" sz="1600" dirty="0" smtClean="0"/>
                        <a:t> 3 millones”.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442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27 de abril de 2018 (Viernes).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420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1005289" y="4781319"/>
            <a:ext cx="4847422" cy="41313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969484" y="264405"/>
            <a:ext cx="4847422" cy="4131325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156638"/>
              </p:ext>
            </p:extLst>
          </p:nvPr>
        </p:nvGraphicFramePr>
        <p:xfrm>
          <a:off x="308472" y="44087"/>
          <a:ext cx="6549528" cy="44508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22863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26665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</a:t>
                      </a:r>
                      <a:r>
                        <a:rPr lang="es-BO" sz="1600" b="0" baseline="0" dirty="0" err="1" smtClean="0"/>
                        <a:t>Alanoca</a:t>
                      </a:r>
                      <a:r>
                        <a:rPr lang="es-BO" sz="1600" b="0" baseline="0" dirty="0" smtClean="0"/>
                        <a:t> Paco Jesús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TITULO DEL ARTÍCULO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“Evo se enoja y suspende posesión de vice contra el</a:t>
                      </a:r>
                      <a:r>
                        <a:rPr lang="es-BO" sz="1600" baseline="0" dirty="0" smtClean="0"/>
                        <a:t> contrabando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02 de mayo de 2018 (Miércoles).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03935"/>
              </p:ext>
            </p:extLst>
          </p:nvPr>
        </p:nvGraphicFramePr>
        <p:xfrm>
          <a:off x="308472" y="4781319"/>
          <a:ext cx="6549528" cy="427653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11846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37682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El Deber.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766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TÍTULO DEL ARTICULO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“Las Fuerzas Armadas decomisan 62 vehículos”.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442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28 de abril de 2018 (Sábado).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307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1005289" y="4781319"/>
            <a:ext cx="4847422" cy="41313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969484" y="264405"/>
            <a:ext cx="4847422" cy="4131325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334701"/>
              </p:ext>
            </p:extLst>
          </p:nvPr>
        </p:nvGraphicFramePr>
        <p:xfrm>
          <a:off x="308472" y="44087"/>
          <a:ext cx="6549528" cy="44508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22863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26665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AFP.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TITULO DEL ARTÍCULO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“Construirán mas cuarteles para</a:t>
                      </a:r>
                      <a:r>
                        <a:rPr lang="es-BO" sz="1600" baseline="0" dirty="0" smtClean="0"/>
                        <a:t> frenar el contrabando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03 de mayo de 2018 (Jueves).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554596"/>
              </p:ext>
            </p:extLst>
          </p:nvPr>
        </p:nvGraphicFramePr>
        <p:xfrm>
          <a:off x="308472" y="4781319"/>
          <a:ext cx="6549528" cy="427653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11846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37682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</a:t>
                      </a:r>
                      <a:r>
                        <a:rPr lang="es-BO" sz="1600" b="0" baseline="0" dirty="0" err="1" smtClean="0"/>
                        <a:t>Melendres</a:t>
                      </a:r>
                      <a:r>
                        <a:rPr lang="es-BO" sz="1600" b="0" baseline="0" dirty="0" smtClean="0"/>
                        <a:t> Miguel Ángel.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766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TÍTULO DEL ARTICULO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“Gonzalo Rodríguez fue posesionado</a:t>
                      </a:r>
                      <a:r>
                        <a:rPr lang="es-BO" sz="1600" baseline="0" dirty="0" smtClean="0"/>
                        <a:t> como viceministro de Lucha contra el Contrabando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442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03 de mayo de 2018 (Jueves).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80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1005289" y="4781319"/>
            <a:ext cx="4847422" cy="41313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83" b="96581" l="9969" r="89720">
                        <a14:foregroundMark x1="24299" y1="49145" x2="24299" y2="49145"/>
                        <a14:foregroundMark x1="43925" y1="29060" x2="43925" y2="29060"/>
                        <a14:foregroundMark x1="52336" y1="19658" x2="52336" y2="19658"/>
                        <a14:foregroundMark x1="49221" y1="16239" x2="49221" y2="16239"/>
                        <a14:foregroundMark x1="56075" y1="14530" x2="56075" y2="14530"/>
                        <a14:foregroundMark x1="61059" y1="26068" x2="61994" y2="26923"/>
                        <a14:foregroundMark x1="75389" y1="41453" x2="75389" y2="41453"/>
                        <a14:foregroundMark x1="75389" y1="46154" x2="75389" y2="46154"/>
                        <a14:foregroundMark x1="54517" y1="86325" x2="54517" y2="86325"/>
                        <a14:foregroundMark x1="42991" y1="78205" x2="42991" y2="78205"/>
                      </a14:backgroundRemoval>
                    </a14:imgEffect>
                  </a14:imgLayer>
                </a14:imgProps>
              </a:ext>
            </a:extLst>
          </a:blip>
          <a:srcRect l="15958" t="11871" r="12387" b="4356"/>
          <a:stretch/>
        </p:blipFill>
        <p:spPr>
          <a:xfrm>
            <a:off x="969484" y="264405"/>
            <a:ext cx="4847422" cy="4131325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699566"/>
              </p:ext>
            </p:extLst>
          </p:nvPr>
        </p:nvGraphicFramePr>
        <p:xfrm>
          <a:off x="308472" y="44087"/>
          <a:ext cx="6549528" cy="44508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22863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26665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El Deber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TITULO DEL ARTÍCULO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“Instalarán</a:t>
                      </a:r>
                      <a:r>
                        <a:rPr lang="es-BO" sz="1600" baseline="0" dirty="0" smtClean="0"/>
                        <a:t> cuarteles para frenar el contrabando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04 de mayo de 2018 (Viernes).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34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931320"/>
              </p:ext>
            </p:extLst>
          </p:nvPr>
        </p:nvGraphicFramePr>
        <p:xfrm>
          <a:off x="308472" y="4781319"/>
          <a:ext cx="6549528" cy="427653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11846">
                  <a:extLst>
                    <a:ext uri="{9D8B030D-6E8A-4147-A177-3AD203B41FA5}">
                      <a16:colId xmlns:a16="http://schemas.microsoft.com/office/drawing/2014/main" val="3694630580"/>
                    </a:ext>
                  </a:extLst>
                </a:gridCol>
                <a:gridCol w="4037682">
                  <a:extLst>
                    <a:ext uri="{9D8B030D-6E8A-4147-A177-3AD203B41FA5}">
                      <a16:colId xmlns:a16="http://schemas.microsoft.com/office/drawing/2014/main" val="3195793029"/>
                    </a:ext>
                  </a:extLst>
                </a:gridCol>
              </a:tblGrid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AUTOR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0" dirty="0" smtClean="0"/>
                        <a:t>:</a:t>
                      </a:r>
                      <a:r>
                        <a:rPr lang="es-BO" sz="1600" b="0" baseline="0" dirty="0" smtClean="0"/>
                        <a:t> Paredes Tamayo Iván.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45259"/>
                  </a:ext>
                </a:extLst>
              </a:tr>
              <a:tr h="766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TÍTULO DEL ARTICULO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“La mercadería</a:t>
                      </a:r>
                      <a:r>
                        <a:rPr lang="es-BO" sz="1600" baseline="0" dirty="0" smtClean="0"/>
                        <a:t> ilegal ahora la vamos a detener en la frontera</a:t>
                      </a:r>
                      <a:r>
                        <a:rPr lang="es-BO" sz="1600" dirty="0" smtClean="0"/>
                        <a:t>”.</a:t>
                      </a:r>
                      <a:endParaRPr lang="en-US" sz="1600" b="0" dirty="0" smtClean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93926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NOMBRE DEL PERIÓDICO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r>
                        <a:rPr lang="es-BO" sz="1600" u="sng" dirty="0" smtClean="0"/>
                        <a:t>El</a:t>
                      </a:r>
                      <a:r>
                        <a:rPr lang="es-BO" sz="1600" u="sng" baseline="0" dirty="0" smtClean="0"/>
                        <a:t> Deber.</a:t>
                      </a:r>
                      <a:endParaRPr lang="en-US" sz="1600" b="0" u="sng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1271035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PAÍS DONDE SE PUBLICA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u="none" dirty="0" smtClean="0"/>
                        <a:t>:</a:t>
                      </a:r>
                      <a:r>
                        <a:rPr lang="es-BO" sz="1600" u="none" baseline="0" dirty="0" smtClean="0"/>
                        <a:t> Bolivia.</a:t>
                      </a:r>
                      <a:endParaRPr lang="en-US" sz="1600" b="0" u="none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25553"/>
                  </a:ext>
                </a:extLst>
              </a:tr>
              <a:tr h="9442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LUGAR Y FECHA DE LA PUBLICACIÓN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600" dirty="0" smtClean="0"/>
                        <a:t>: La Paz, 06 de mayo de 2018 (Domingo).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83337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b="1" dirty="0" smtClean="0"/>
                        <a:t>SECCIÓN Y PÁGINA</a:t>
                      </a:r>
                      <a:endParaRPr lang="en-US" sz="1600" b="1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BO" sz="1600" dirty="0" smtClean="0"/>
                        <a:t>: </a:t>
                      </a:r>
                      <a:endParaRPr lang="en-US" sz="1600" b="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24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4876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</TotalTime>
  <Words>4049</Words>
  <Application>Microsoft Office PowerPoint</Application>
  <PresentationFormat>Carta (216 x 279 mm)</PresentationFormat>
  <Paragraphs>826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Arial</vt:lpstr>
      <vt:lpstr>Bahnschrift Condensed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Dixguel03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55</cp:revision>
  <cp:lastPrinted>2019-08-08T13:54:10Z</cp:lastPrinted>
  <dcterms:created xsi:type="dcterms:W3CDTF">2019-08-02T18:46:01Z</dcterms:created>
  <dcterms:modified xsi:type="dcterms:W3CDTF">2019-08-08T14:05:04Z</dcterms:modified>
</cp:coreProperties>
</file>