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B9F7F-AD1B-49D7-81B1-5220EF411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TFG-Gestor de sonido para dispositivos </a:t>
            </a:r>
            <a:r>
              <a:rPr lang="es-ES" dirty="0" err="1"/>
              <a:t>android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31EBF-A294-4546-88C2-9AD5DD394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Tutor: Carlos López </a:t>
            </a:r>
          </a:p>
          <a:p>
            <a:r>
              <a:rPr lang="es-ES" dirty="0"/>
              <a:t>Alumno: Jorge Zamora</a:t>
            </a:r>
          </a:p>
        </p:txBody>
      </p:sp>
    </p:spTree>
    <p:extLst>
      <p:ext uri="{BB962C8B-B14F-4D97-AF65-F5344CB8AC3E}">
        <p14:creationId xmlns:p14="http://schemas.microsoft.com/office/powerpoint/2010/main" val="84380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B41E4-E19C-4C64-B927-5692984F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2A26FE-5462-4F01-8A63-D247E09A0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2659 millones de dispositivos inteligentes.</a:t>
            </a:r>
          </a:p>
        </p:txBody>
      </p:sp>
    </p:spTree>
    <p:extLst>
      <p:ext uri="{BB962C8B-B14F-4D97-AF65-F5344CB8AC3E}">
        <p14:creationId xmlns:p14="http://schemas.microsoft.com/office/powerpoint/2010/main" val="325470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EEFA7-F23B-43E0-B13A-C66071F6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50A706-55C6-4C14-B7DD-BCDAB53EC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Objetivos técnicos</a:t>
            </a:r>
          </a:p>
          <a:p>
            <a:r>
              <a:rPr lang="es-ES" dirty="0"/>
              <a:t>Objetivos propios de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199492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ACB63-FC33-4B97-A7C7-D2D994BB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teóricos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B224F-4163-4930-B447-D1F5FAE71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Android</a:t>
            </a:r>
          </a:p>
          <a:p>
            <a:r>
              <a:rPr lang="es-ES" dirty="0"/>
              <a:t>Servicios</a:t>
            </a:r>
          </a:p>
          <a:p>
            <a:r>
              <a:rPr lang="es-ES" dirty="0"/>
              <a:t>Concurrencia</a:t>
            </a:r>
          </a:p>
        </p:txBody>
      </p:sp>
    </p:spTree>
    <p:extLst>
      <p:ext uri="{BB962C8B-B14F-4D97-AF65-F5344CB8AC3E}">
        <p14:creationId xmlns:p14="http://schemas.microsoft.com/office/powerpoint/2010/main" val="98410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A349E-3B27-4B4D-A110-02CB8975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Técnicas y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328DF3-0BB6-40F7-B87D-D0E64A209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Técnicas:</a:t>
            </a:r>
          </a:p>
          <a:p>
            <a:pPr lvl="1"/>
            <a:r>
              <a:rPr lang="es-ES" dirty="0"/>
              <a:t>Orientación a objetos</a:t>
            </a:r>
          </a:p>
          <a:p>
            <a:pPr lvl="1"/>
            <a:r>
              <a:rPr lang="es-ES" dirty="0"/>
              <a:t>Metodología ágil</a:t>
            </a:r>
          </a:p>
          <a:p>
            <a:r>
              <a:rPr lang="es-ES" dirty="0"/>
              <a:t>Herramientas:</a:t>
            </a:r>
          </a:p>
          <a:p>
            <a:pPr lvl="1"/>
            <a:r>
              <a:rPr lang="es-ES" dirty="0"/>
              <a:t>Android Studio</a:t>
            </a:r>
          </a:p>
          <a:p>
            <a:pPr lvl="1"/>
            <a:r>
              <a:rPr lang="es-ES" dirty="0" err="1"/>
              <a:t>Codacy</a:t>
            </a:r>
            <a:endParaRPr lang="es-ES" dirty="0"/>
          </a:p>
          <a:p>
            <a:pPr lvl="1"/>
            <a:r>
              <a:rPr lang="es-ES" dirty="0"/>
              <a:t>Git, Git-Hub, Zen-Hub</a:t>
            </a:r>
          </a:p>
          <a:p>
            <a:pPr lvl="1"/>
            <a:r>
              <a:rPr lang="es-ES" dirty="0"/>
              <a:t>LaTeX, </a:t>
            </a:r>
            <a:r>
              <a:rPr lang="es-ES" dirty="0" err="1"/>
              <a:t>TeXtMaKeR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941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E6B79-E566-49B1-B50B-F8434CF8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Aspectos relevantes del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9D871-5EAB-4B42-87F2-EA3CA1E73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Base de datos </a:t>
            </a:r>
            <a:r>
              <a:rPr lang="es-ES" dirty="0" err="1"/>
              <a:t>Realm</a:t>
            </a:r>
            <a:endParaRPr lang="es-ES" dirty="0"/>
          </a:p>
          <a:p>
            <a:r>
              <a:rPr lang="es-ES" dirty="0"/>
              <a:t>Easy Content </a:t>
            </a:r>
            <a:r>
              <a:rPr lang="es-ES" dirty="0" err="1"/>
              <a:t>Provider</a:t>
            </a:r>
            <a:endParaRPr lang="es-ES" dirty="0"/>
          </a:p>
          <a:p>
            <a:r>
              <a:rPr lang="es-ES" dirty="0" err="1"/>
              <a:t>Location</a:t>
            </a:r>
            <a:r>
              <a:rPr lang="es-ES" dirty="0"/>
              <a:t> Manager y Wifi Manager</a:t>
            </a:r>
          </a:p>
          <a:p>
            <a:r>
              <a:rPr lang="es-ES" dirty="0" err="1"/>
              <a:t>Navigation</a:t>
            </a:r>
            <a:r>
              <a:rPr lang="es-ES" dirty="0"/>
              <a:t> </a:t>
            </a:r>
            <a:r>
              <a:rPr lang="es-ES" dirty="0" err="1"/>
              <a:t>Drawer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113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49257-F0B0-4C2F-BF0B-36CBC493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Trabajos </a:t>
            </a:r>
            <a:r>
              <a:rPr lang="es-ES" dirty="0" err="1"/>
              <a:t>relaccionados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35D475-BC1E-4F8C-92EE-B0D6D0BD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molestar (Android)</a:t>
            </a:r>
          </a:p>
          <a:p>
            <a:r>
              <a:rPr lang="es-ES" dirty="0"/>
              <a:t>App </a:t>
            </a:r>
            <a:r>
              <a:rPr lang="es-ES" dirty="0" err="1"/>
              <a:t>Volume</a:t>
            </a:r>
            <a:r>
              <a:rPr lang="es-ES" dirty="0"/>
              <a:t> Control</a:t>
            </a:r>
          </a:p>
          <a:p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Bees</a:t>
            </a:r>
            <a:r>
              <a:rPr lang="es-ES" dirty="0"/>
              <a:t> (David Miguel Lozano)</a:t>
            </a:r>
          </a:p>
        </p:txBody>
      </p:sp>
    </p:spTree>
    <p:extLst>
      <p:ext uri="{BB962C8B-B14F-4D97-AF65-F5344CB8AC3E}">
        <p14:creationId xmlns:p14="http://schemas.microsoft.com/office/powerpoint/2010/main" val="79687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EFB20-2FF3-46C2-B0F9-A920A752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y líneas de trabajo futuras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F30FE5-F76E-44C3-B707-0EE1D1FB6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Conclusiones:</a:t>
            </a:r>
          </a:p>
          <a:p>
            <a:pPr lvl="1"/>
            <a:r>
              <a:rPr lang="es-ES" dirty="0"/>
              <a:t>La dificultad de desarrollar para todas las versiones y dispositivos.</a:t>
            </a:r>
          </a:p>
          <a:p>
            <a:r>
              <a:rPr lang="es-ES" dirty="0"/>
              <a:t>Líneas de trabajo futuras:</a:t>
            </a:r>
          </a:p>
          <a:p>
            <a:pPr lvl="1"/>
            <a:r>
              <a:rPr lang="es-ES" dirty="0"/>
              <a:t>Desarrollo de forma nativa para otras plataformas como </a:t>
            </a:r>
            <a:r>
              <a:rPr lang="es-ES" dirty="0" err="1"/>
              <a:t>IOs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Utilizar un servidor web para el almacenaje de los datos.</a:t>
            </a:r>
          </a:p>
          <a:p>
            <a:pPr lvl="1"/>
            <a:r>
              <a:rPr lang="es-ES" dirty="0"/>
              <a:t>Desarrollo multiplataforma.</a:t>
            </a:r>
          </a:p>
          <a:p>
            <a:pPr lvl="1"/>
            <a:r>
              <a:rPr lang="es-ES" dirty="0"/>
              <a:t>Añadir información de la app en la barra </a:t>
            </a:r>
            <a:r>
              <a:rPr lang="es-ES"/>
              <a:t>de notificaciones.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314838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</TotalTime>
  <Words>152</Words>
  <Application>Microsoft Office PowerPoint</Application>
  <PresentationFormat>Panorámica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Galería</vt:lpstr>
      <vt:lpstr>TFG-Gestor de sonido para dispositivos android</vt:lpstr>
      <vt:lpstr>Introducción</vt:lpstr>
      <vt:lpstr>Objetivos</vt:lpstr>
      <vt:lpstr>Conceptos teóricos</vt:lpstr>
      <vt:lpstr>Técnicas y herramientas</vt:lpstr>
      <vt:lpstr>Aspectos relevantes del desarrollo</vt:lpstr>
      <vt:lpstr>Trabajos relaccionados</vt:lpstr>
      <vt:lpstr>Conclusiones y líneas de trabajo futuras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TFG-Gestor de sonido para dispositivos android</dc:title>
  <dc:creator>Jorge Zamora</dc:creator>
  <cp:lastModifiedBy>Jorge Zamora</cp:lastModifiedBy>
  <cp:revision>3</cp:revision>
  <dcterms:created xsi:type="dcterms:W3CDTF">2019-01-22T17:49:12Z</dcterms:created>
  <dcterms:modified xsi:type="dcterms:W3CDTF">2019-01-22T18:30:47Z</dcterms:modified>
</cp:coreProperties>
</file>