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1A36C-FFE4-66E2-3034-B4DC7660F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D84FE-A15B-0EFC-14BD-42431816B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A2232-2556-86BB-3DD7-45EEB0DB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F8052-43DB-7E0D-D8C7-964899BC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AE3EA-AE53-AFBD-D571-6027D9AA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59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EB01-B94F-1007-62F7-99ED1691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D8DBBD-1120-6879-298C-C23950FD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2E84F4-0290-04DB-555A-8029EF10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06C6F5-9035-5E12-A642-9B355461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F3CB3-E351-2CA7-BBA2-D85E2917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7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16E864-448B-5F2A-4B9F-DD6D71708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A9C1E6-9EA6-BA19-13C6-E6FD6CAC7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B79FF-6B87-B521-ED86-D0DD1244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18228-4576-F88D-AD0B-DB847835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6C8F4-DAC2-7BD2-0110-3C7E8249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50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2BA42-957D-6416-7121-F499222C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98886-2F09-3B68-23CD-64B47D61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3AD76-774C-6194-5CA2-65025084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4A930-845D-B165-0EEF-7165626B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B3F8C0-6F8D-C312-D85A-AF7EBB02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83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3CDB-3028-58F9-2A01-D56EF054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3FFCA9-129C-8837-1D89-CC620458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A17E51-6782-D084-0696-32ADC937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76DDE-5194-0802-CCC0-413E8AF7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E03384-2ECB-841B-4B16-7FB02129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8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D1BCA-49C9-AE2A-C481-1D10AA54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73380-996D-1597-641B-50A43D4B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4FCDE2-9E34-B3E8-46A9-9504851DD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179ADB-112B-662D-3BDC-B1E8DCEB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76612-68E7-560F-DE43-E08937ED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1A0CE-2D70-56BE-A254-F0A98528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75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9E585-7D7D-C62A-EBA1-416B4C64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F40BD-7324-7B35-09AA-ECBF7E88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1C795A-D90F-0AC1-93BA-324F6A4A8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D57BED-A289-998C-6D7C-EEE1AAAC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ABA1A7-1261-A852-7B49-EC3C96876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99CDD1-B557-305D-8F60-A3E4E0D7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DC43F7-5FF2-B052-33FF-647E0557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688AB5-1B7A-8C28-87E5-45C1F307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43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D2A5-A429-FABA-B7BA-2B0F644B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804A4B-A009-8316-2458-8B060C3E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A25A3C-1E6E-18D5-8EED-13B67F1D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DB9D04-33A0-A484-33F3-E7082921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93118C-7F5E-5532-0261-1ACEB54A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7C8818-4A31-D54F-3267-13797557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F5DF8C-0733-DEAA-D287-3E1CAB6B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26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DFA7D-2866-FDC1-F188-9EC76853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37977-8E05-04F2-9178-17881AE2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2D78BE-D2F0-ED1B-D148-89A8C3559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F6BC2C-3336-BC57-0F20-17361722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30FD6F-6C4E-4A31-E86C-C1B0A0D2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DDBB5D-BA6B-F200-366D-B202448F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0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620AB-E4CC-05C3-F784-469BD09E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A8B847-E3B6-AACC-844E-1E35C5249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C1D72-8C16-1FB1-70BD-AA94F410D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50EF0C-C3A1-AA17-4813-628F189E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7AEA3C-8C2D-C4C7-C9DB-68294512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AF275-8A0B-2266-0AC2-324C3FF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12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8AC052-6BBE-C4D5-25B5-17528B3E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E901B-01A1-644B-17EC-CF4E023E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EE41F3-6A54-D87F-0E00-1067AD3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0A816-27EC-4DF8-8D4D-00F77C20A70F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45866-FDC0-DFCD-CE47-06F6C3ADC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4D8A9-078E-4297-1AB5-7E6D0B676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733A3-57D5-4261-A48D-AF1A9399EF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4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6E08B4A-D613-B7D2-8533-94A118A22C5B}"/>
              </a:ext>
            </a:extLst>
          </p:cNvPr>
          <p:cNvSpPr/>
          <p:nvPr/>
        </p:nvSpPr>
        <p:spPr>
          <a:xfrm>
            <a:off x="1052945" y="2801102"/>
            <a:ext cx="1095555" cy="301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LPC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01E17E9-4EF7-72ED-47C5-464FBA42292F}"/>
              </a:ext>
            </a:extLst>
          </p:cNvPr>
          <p:cNvCxnSpPr/>
          <p:nvPr/>
        </p:nvCxnSpPr>
        <p:spPr>
          <a:xfrm>
            <a:off x="2148500" y="3042642"/>
            <a:ext cx="629728" cy="0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EAF2823-C705-6B31-B179-802DEB195150}"/>
              </a:ext>
            </a:extLst>
          </p:cNvPr>
          <p:cNvCxnSpPr/>
          <p:nvPr/>
        </p:nvCxnSpPr>
        <p:spPr>
          <a:xfrm>
            <a:off x="2148500" y="3594732"/>
            <a:ext cx="629728" cy="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BAB4E09-72EA-40A1-BB7D-835B8430F68A}"/>
              </a:ext>
            </a:extLst>
          </p:cNvPr>
          <p:cNvCxnSpPr/>
          <p:nvPr/>
        </p:nvCxnSpPr>
        <p:spPr>
          <a:xfrm>
            <a:off x="2138436" y="4210083"/>
            <a:ext cx="629728" cy="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E49ACA1-55B7-A79D-0F75-F71D4A9F73D6}"/>
              </a:ext>
            </a:extLst>
          </p:cNvPr>
          <p:cNvCxnSpPr/>
          <p:nvPr/>
        </p:nvCxnSpPr>
        <p:spPr>
          <a:xfrm>
            <a:off x="2148500" y="4793805"/>
            <a:ext cx="629728" cy="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B321B3-B60B-EE49-5452-DF1FF36A1EFD}"/>
              </a:ext>
            </a:extLst>
          </p:cNvPr>
          <p:cNvSpPr txBox="1"/>
          <p:nvPr/>
        </p:nvSpPr>
        <p:spPr>
          <a:xfrm>
            <a:off x="2408053" y="2706210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Car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5F0664-B210-EAEB-85AD-026077FB5953}"/>
              </a:ext>
            </a:extLst>
          </p:cNvPr>
          <p:cNvSpPr txBox="1"/>
          <p:nvPr/>
        </p:nvSpPr>
        <p:spPr>
          <a:xfrm>
            <a:off x="2408053" y="3262538"/>
            <a:ext cx="1000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Validación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6BCD04-2D3E-1203-637C-6E07A377CF94}"/>
              </a:ext>
            </a:extLst>
          </p:cNvPr>
          <p:cNvSpPr txBox="1"/>
          <p:nvPr/>
        </p:nvSpPr>
        <p:spPr>
          <a:xfrm>
            <a:off x="2408053" y="3842021"/>
            <a:ext cx="75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Barrera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9E4F66-3E88-FC71-D009-666163311CCD}"/>
              </a:ext>
            </a:extLst>
          </p:cNvPr>
          <p:cNvSpPr txBox="1"/>
          <p:nvPr/>
        </p:nvSpPr>
        <p:spPr>
          <a:xfrm>
            <a:off x="2408053" y="4421504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Config</a:t>
            </a:r>
            <a:r>
              <a:rPr lang="es-ES" sz="1400" dirty="0"/>
              <a:t> time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593F1D-6A67-87AF-1FF3-ECF826D65877}"/>
              </a:ext>
            </a:extLst>
          </p:cNvPr>
          <p:cNvSpPr txBox="1"/>
          <p:nvPr/>
        </p:nvSpPr>
        <p:spPr>
          <a:xfrm>
            <a:off x="6048969" y="2216326"/>
            <a:ext cx="39412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Car = P2.10 – GPIO IN – Interrumpe EINT0</a:t>
            </a:r>
          </a:p>
          <a:p>
            <a:r>
              <a:rPr lang="es-ES" sz="1400" dirty="0" err="1"/>
              <a:t>Validacion</a:t>
            </a:r>
            <a:r>
              <a:rPr lang="es-ES" sz="1400" dirty="0"/>
              <a:t> = </a:t>
            </a:r>
            <a:r>
              <a:rPr lang="es-ES" sz="1400" dirty="0" err="1"/>
              <a:t>Px.x</a:t>
            </a:r>
            <a:r>
              <a:rPr lang="es-ES" sz="1400" dirty="0"/>
              <a:t> - GPIO IN – Interrumpe EINT1 </a:t>
            </a:r>
          </a:p>
          <a:p>
            <a:r>
              <a:rPr lang="es-ES" sz="1400" dirty="0"/>
              <a:t>Barrera = P0.15 - GPIO OUT</a:t>
            </a:r>
          </a:p>
          <a:p>
            <a:r>
              <a:rPr lang="es-ES" sz="1400" dirty="0" err="1"/>
              <a:t>Config</a:t>
            </a:r>
            <a:r>
              <a:rPr lang="es-ES" sz="1400" dirty="0"/>
              <a:t> time = P3.4 – GPIO IN – Interrumpe EINT2</a:t>
            </a:r>
          </a:p>
          <a:p>
            <a:r>
              <a:rPr lang="es-ES" sz="1400" dirty="0"/>
              <a:t>LED = P1.5 – GPIO OUT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9E89C33-8A9D-3F12-4A3F-67A35D8E0AA2}"/>
              </a:ext>
            </a:extLst>
          </p:cNvPr>
          <p:cNvCxnSpPr/>
          <p:nvPr/>
        </p:nvCxnSpPr>
        <p:spPr>
          <a:xfrm>
            <a:off x="2138436" y="5377524"/>
            <a:ext cx="629728" cy="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675761-2F85-5F38-9B3E-4FEF2F80998B}"/>
              </a:ext>
            </a:extLst>
          </p:cNvPr>
          <p:cNvSpPr txBox="1"/>
          <p:nvPr/>
        </p:nvSpPr>
        <p:spPr>
          <a:xfrm>
            <a:off x="2397989" y="500522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LED</a:t>
            </a:r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79DDF0-8299-D013-596F-E9E04045DDF0}"/>
              </a:ext>
            </a:extLst>
          </p:cNvPr>
          <p:cNvSpPr/>
          <p:nvPr/>
        </p:nvSpPr>
        <p:spPr>
          <a:xfrm>
            <a:off x="4048424" y="2385771"/>
            <a:ext cx="1893455" cy="948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Config</a:t>
            </a:r>
            <a:r>
              <a:rPr lang="es-ES" dirty="0"/>
              <a:t> PIN</a:t>
            </a:r>
          </a:p>
          <a:p>
            <a:pPr algn="ctr"/>
            <a:r>
              <a:rPr lang="es-ES" dirty="0"/>
              <a:t>Block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2595349-01C8-50B4-2E2C-2D1C89002766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4995152" y="3334424"/>
            <a:ext cx="0" cy="51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6864153-8E85-AD9B-6C73-24ACC520534B}"/>
              </a:ext>
            </a:extLst>
          </p:cNvPr>
          <p:cNvSpPr/>
          <p:nvPr/>
        </p:nvSpPr>
        <p:spPr>
          <a:xfrm>
            <a:off x="4048424" y="3853280"/>
            <a:ext cx="1893455" cy="948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Config</a:t>
            </a:r>
            <a:r>
              <a:rPr lang="es-ES" dirty="0"/>
              <a:t> </a:t>
            </a:r>
            <a:r>
              <a:rPr lang="es-ES" dirty="0" err="1"/>
              <a:t>Handlers</a:t>
            </a:r>
            <a:endParaRPr lang="es-ES" dirty="0"/>
          </a:p>
          <a:p>
            <a:pPr algn="ctr"/>
            <a:r>
              <a:rPr lang="es-ES" dirty="0"/>
              <a:t>Block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7F2C5C-CEE2-F07F-3ADF-36CC9E0F40C3}"/>
              </a:ext>
            </a:extLst>
          </p:cNvPr>
          <p:cNvSpPr txBox="1"/>
          <p:nvPr/>
        </p:nvSpPr>
        <p:spPr>
          <a:xfrm>
            <a:off x="6023011" y="4933608"/>
            <a:ext cx="56053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Variables:</a:t>
            </a:r>
          </a:p>
          <a:p>
            <a:r>
              <a:rPr lang="es-ES" sz="1400" dirty="0"/>
              <a:t>           </a:t>
            </a:r>
            <a:r>
              <a:rPr lang="es-ES" sz="1400" dirty="0" err="1"/>
              <a:t>state</a:t>
            </a:r>
            <a:r>
              <a:rPr lang="es-ES" sz="1400" dirty="0"/>
              <a:t>=0: 0 = barrera cerrada; 1 = auto presente; 2 = auto validado;</a:t>
            </a:r>
          </a:p>
          <a:p>
            <a:r>
              <a:rPr lang="es-ES" sz="1400" dirty="0"/>
              <a:t>	2 = barrera abierta; 3 = auto invalidado; 4 = </a:t>
            </a:r>
            <a:r>
              <a:rPr lang="es-ES" sz="1400" dirty="0" err="1"/>
              <a:t>config</a:t>
            </a:r>
            <a:r>
              <a:rPr lang="es-ES" sz="1400" dirty="0"/>
              <a:t> </a:t>
            </a:r>
            <a:r>
              <a:rPr lang="es-ES" sz="1400" dirty="0" err="1"/>
              <a:t>t_bar</a:t>
            </a:r>
            <a:r>
              <a:rPr lang="es-ES" sz="1400" dirty="0"/>
              <a:t> </a:t>
            </a:r>
          </a:p>
          <a:p>
            <a:r>
              <a:rPr lang="es-ES" sz="1400" dirty="0"/>
              <a:t>           </a:t>
            </a:r>
            <a:r>
              <a:rPr lang="es-ES" sz="1400" dirty="0" err="1"/>
              <a:t>t_bar</a:t>
            </a:r>
            <a:r>
              <a:rPr lang="es-ES" sz="1400" dirty="0"/>
              <a:t>: tiempo de barrera abierta</a:t>
            </a:r>
          </a:p>
          <a:p>
            <a:r>
              <a:rPr lang="es-ES" sz="1400" dirty="0"/>
              <a:t>           </a:t>
            </a:r>
            <a:r>
              <a:rPr lang="es-ES" sz="1400" dirty="0" err="1"/>
              <a:t>ticks_bar</a:t>
            </a:r>
            <a:r>
              <a:rPr lang="es-ES" sz="1400" dirty="0"/>
              <a:t>: para poder configurar </a:t>
            </a:r>
            <a:r>
              <a:rPr lang="es-ES" sz="1400" dirty="0" err="1"/>
              <a:t>t_bar</a:t>
            </a:r>
            <a:endParaRPr lang="es-ES" sz="1400" dirty="0"/>
          </a:p>
          <a:p>
            <a:r>
              <a:rPr lang="es-ES" sz="1400" dirty="0"/>
              <a:t>           </a:t>
            </a:r>
            <a:r>
              <a:rPr lang="es-ES" sz="1400" dirty="0" err="1"/>
              <a:t>t_val</a:t>
            </a:r>
            <a:r>
              <a:rPr lang="es-ES" sz="1400" dirty="0"/>
              <a:t>: tiempo de espera a validación</a:t>
            </a:r>
          </a:p>
          <a:p>
            <a:r>
              <a:rPr lang="es-ES" sz="1400" dirty="0"/>
              <a:t>           </a:t>
            </a:r>
            <a:r>
              <a:rPr lang="es-ES" sz="1400" dirty="0" err="1"/>
              <a:t>t_invalido</a:t>
            </a:r>
            <a:r>
              <a:rPr lang="es-ES" sz="1400" dirty="0"/>
              <a:t>: tiempo que se prende el LED</a:t>
            </a:r>
          </a:p>
          <a:p>
            <a:r>
              <a:rPr lang="es-ES" sz="1400" dirty="0"/>
              <a:t>           </a:t>
            </a:r>
            <a:r>
              <a:rPr lang="es-ES" sz="1400" dirty="0" err="1"/>
              <a:t>cont_Systick</a:t>
            </a:r>
            <a:r>
              <a:rPr lang="es-ES" sz="1400" dirty="0"/>
              <a:t>: para poder llegar a los segundos requeridos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63DB60-6F8E-0EA2-5351-67F79B3DE213}"/>
              </a:ext>
            </a:extLst>
          </p:cNvPr>
          <p:cNvSpPr txBox="1"/>
          <p:nvPr/>
        </p:nvSpPr>
        <p:spPr>
          <a:xfrm>
            <a:off x="897147" y="572860"/>
            <a:ext cx="10251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Un estacionamiento automatizado utiliza una barrera que se abre y cierra en </a:t>
            </a:r>
            <a:r>
              <a:rPr lang="es-MX" sz="1400" dirty="0" err="1"/>
              <a:t>funcion</a:t>
            </a:r>
            <a:r>
              <a:rPr lang="es-MX" sz="1400" dirty="0"/>
              <a:t> de la </a:t>
            </a:r>
            <a:r>
              <a:rPr lang="es-MX" sz="1400" dirty="0" err="1"/>
              <a:t>validacion</a:t>
            </a:r>
            <a:r>
              <a:rPr lang="es-MX" sz="1400" dirty="0"/>
              <a:t> de un ticket. Frecuencia de </a:t>
            </a:r>
            <a:r>
              <a:rPr lang="es-MX" sz="1400" dirty="0" err="1"/>
              <a:t>cclk</a:t>
            </a:r>
            <a:r>
              <a:rPr lang="es-MX" sz="1400" dirty="0"/>
              <a:t>=70Mhz. Cuando el sistema detecta que se frena un auto frente a la barrera se activa un sensor conectado al pin P2.4</a:t>
            </a:r>
          </a:p>
          <a:p>
            <a:r>
              <a:rPr lang="es-MX" sz="1400" dirty="0"/>
              <a:t>mediante una interrupción externa. Una vez validado el ticket el sistema activa un motor que abre la barrera usando el P0.15. Este debe prenderse por x segundos y luego apagarse usando el </a:t>
            </a:r>
            <a:r>
              <a:rPr lang="es-MX" sz="1400" dirty="0" err="1"/>
              <a:t>Systick</a:t>
            </a:r>
            <a:r>
              <a:rPr lang="es-MX" sz="1400" dirty="0"/>
              <a:t>. Si el ticket es inválido se prende un LED en P1.5. Para determinar los x segundos existe un switch conectado al P3.4 que dispone de una ventana de 3 segundos gestionada por </a:t>
            </a:r>
            <a:r>
              <a:rPr lang="es-MX" sz="1400" dirty="0" err="1"/>
              <a:t>Systick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D927CE5-FEE8-9E6D-882F-E58B1D03BBC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995151" y="4582327"/>
            <a:ext cx="1" cy="771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C671A17-E78B-4F16-05AB-6F91526EFED1}"/>
              </a:ext>
            </a:extLst>
          </p:cNvPr>
          <p:cNvSpPr/>
          <p:nvPr/>
        </p:nvSpPr>
        <p:spPr>
          <a:xfrm>
            <a:off x="4048424" y="5353650"/>
            <a:ext cx="1893455" cy="948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Loop</a:t>
            </a:r>
            <a:endParaRPr lang="es-ES" dirty="0"/>
          </a:p>
          <a:p>
            <a:pPr algn="ctr"/>
            <a:r>
              <a:rPr lang="es-ES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4128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D58505-FEB2-0F68-4EFD-69DAE0C4DB3F}"/>
              </a:ext>
            </a:extLst>
          </p:cNvPr>
          <p:cNvSpPr txBox="1"/>
          <p:nvPr/>
        </p:nvSpPr>
        <p:spPr>
          <a:xfrm>
            <a:off x="3701734" y="258899"/>
            <a:ext cx="722793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while</a:t>
            </a:r>
            <a:r>
              <a:rPr lang="es-ES" sz="1400" dirty="0"/>
              <a:t>(1){</a:t>
            </a:r>
          </a:p>
          <a:p>
            <a:r>
              <a:rPr lang="es-ES" sz="1400" dirty="0"/>
              <a:t> 	switch(</a:t>
            </a:r>
            <a:r>
              <a:rPr lang="es-ES" sz="1400" dirty="0" err="1"/>
              <a:t>state</a:t>
            </a:r>
            <a:r>
              <a:rPr lang="es-ES" sz="1400" dirty="0"/>
              <a:t>){</a:t>
            </a:r>
          </a:p>
          <a:p>
            <a:r>
              <a:rPr lang="es-ES" sz="1400" dirty="0"/>
              <a:t>		case 0:</a:t>
            </a:r>
          </a:p>
          <a:p>
            <a:r>
              <a:rPr lang="es-ES" sz="1400" dirty="0"/>
              <a:t>			apago LED y bajo barrera;</a:t>
            </a:r>
          </a:p>
          <a:p>
            <a:r>
              <a:rPr lang="es-ES" sz="1400" dirty="0"/>
              <a:t>			habilito EINT0 y EINT2;</a:t>
            </a:r>
          </a:p>
          <a:p>
            <a:r>
              <a:rPr lang="es-ES" sz="1400" dirty="0"/>
              <a:t>			desactivo interrupciones </a:t>
            </a:r>
            <a:r>
              <a:rPr lang="es-ES" sz="1400" dirty="0" err="1"/>
              <a:t>systick</a:t>
            </a:r>
            <a:r>
              <a:rPr lang="es-ES" sz="1400" dirty="0"/>
              <a:t> y EINT1;</a:t>
            </a:r>
          </a:p>
          <a:p>
            <a:r>
              <a:rPr lang="es-ES" sz="1400" dirty="0"/>
              <a:t>			break;</a:t>
            </a:r>
          </a:p>
          <a:p>
            <a:r>
              <a:rPr lang="es-ES" sz="1400" dirty="0"/>
              <a:t>		case 1:</a:t>
            </a:r>
          </a:p>
          <a:p>
            <a:r>
              <a:rPr lang="es-ES" sz="1400" dirty="0"/>
              <a:t>			deshabilito EINT0;</a:t>
            </a:r>
          </a:p>
          <a:p>
            <a:r>
              <a:rPr lang="es-ES" sz="1400" dirty="0"/>
              <a:t>			reseteo </a:t>
            </a:r>
            <a:r>
              <a:rPr lang="es-ES" sz="1400" dirty="0" err="1"/>
              <a:t>contSystick</a:t>
            </a:r>
            <a:r>
              <a:rPr lang="es-ES" sz="1400" dirty="0"/>
              <a:t>;</a:t>
            </a:r>
          </a:p>
          <a:p>
            <a:r>
              <a:rPr lang="es-ES" sz="1400" dirty="0"/>
              <a:t>			configuro </a:t>
            </a:r>
            <a:r>
              <a:rPr lang="es-ES" sz="1400" dirty="0" err="1"/>
              <a:t>SysTick</a:t>
            </a:r>
            <a:r>
              <a:rPr lang="es-ES" sz="1400" dirty="0"/>
              <a:t> con </a:t>
            </a:r>
            <a:r>
              <a:rPr lang="es-ES" sz="1400" dirty="0" err="1"/>
              <a:t>t_val</a:t>
            </a:r>
            <a:r>
              <a:rPr lang="es-ES" sz="1400" dirty="0"/>
              <a:t>;</a:t>
            </a:r>
          </a:p>
          <a:p>
            <a:r>
              <a:rPr lang="es-ES" sz="1400" dirty="0"/>
              <a:t>			activo interrupción EINT1;</a:t>
            </a:r>
          </a:p>
          <a:p>
            <a:r>
              <a:rPr lang="es-ES" sz="1400" dirty="0"/>
              <a:t>			break;</a:t>
            </a:r>
          </a:p>
          <a:p>
            <a:r>
              <a:rPr lang="es-ES" sz="1400" dirty="0"/>
              <a:t>		case 2:</a:t>
            </a:r>
          </a:p>
          <a:p>
            <a:pPr lvl="6"/>
            <a:r>
              <a:rPr lang="es-ES" sz="1400" dirty="0"/>
              <a:t>reseteo </a:t>
            </a:r>
            <a:r>
              <a:rPr lang="es-ES" sz="1400" dirty="0" err="1"/>
              <a:t>contSystick</a:t>
            </a:r>
            <a:r>
              <a:rPr lang="es-ES" sz="1400" dirty="0"/>
              <a:t>;		</a:t>
            </a:r>
          </a:p>
          <a:p>
            <a:pPr lvl="6"/>
            <a:r>
              <a:rPr lang="es-ES" sz="1400" dirty="0"/>
              <a:t>configuro </a:t>
            </a:r>
            <a:r>
              <a:rPr lang="es-ES" sz="1400" dirty="0" err="1"/>
              <a:t>Systick</a:t>
            </a:r>
            <a:r>
              <a:rPr lang="es-ES" sz="1400" dirty="0"/>
              <a:t> con </a:t>
            </a:r>
            <a:r>
              <a:rPr lang="es-ES" sz="1400" dirty="0" err="1"/>
              <a:t>t_bar</a:t>
            </a:r>
            <a:r>
              <a:rPr lang="es-ES" sz="1400" dirty="0"/>
              <a:t>;</a:t>
            </a:r>
          </a:p>
          <a:p>
            <a:r>
              <a:rPr lang="es-ES" sz="1400" dirty="0"/>
              <a:t>			levanto barrera;</a:t>
            </a:r>
          </a:p>
          <a:p>
            <a:r>
              <a:rPr lang="es-ES" sz="1400" dirty="0"/>
              <a:t>			break;</a:t>
            </a:r>
          </a:p>
          <a:p>
            <a:r>
              <a:rPr lang="es-ES" sz="1400" dirty="0"/>
              <a:t>		case 3:</a:t>
            </a:r>
          </a:p>
          <a:p>
            <a:r>
              <a:rPr lang="es-ES" sz="1400" dirty="0"/>
              <a:t>			reseteo </a:t>
            </a:r>
            <a:r>
              <a:rPr lang="es-ES" sz="1400" dirty="0" err="1"/>
              <a:t>contSystick</a:t>
            </a:r>
            <a:r>
              <a:rPr lang="es-ES" sz="1400" dirty="0"/>
              <a:t>;</a:t>
            </a:r>
          </a:p>
          <a:p>
            <a:r>
              <a:rPr lang="es-ES" sz="1400" dirty="0"/>
              <a:t>			configuro </a:t>
            </a:r>
            <a:r>
              <a:rPr lang="es-ES" sz="1400" dirty="0" err="1"/>
              <a:t>Systick</a:t>
            </a:r>
            <a:r>
              <a:rPr lang="es-ES" sz="1400" dirty="0"/>
              <a:t> con </a:t>
            </a:r>
            <a:r>
              <a:rPr lang="es-ES" sz="1400" dirty="0" err="1"/>
              <a:t>t_invalido</a:t>
            </a:r>
            <a:r>
              <a:rPr lang="es-ES" sz="1400" dirty="0"/>
              <a:t>;</a:t>
            </a:r>
          </a:p>
          <a:p>
            <a:r>
              <a:rPr lang="es-ES" sz="1400" dirty="0"/>
              <a:t>			prendo LED;</a:t>
            </a:r>
          </a:p>
          <a:p>
            <a:r>
              <a:rPr lang="es-ES" sz="1400" dirty="0"/>
              <a:t>			break;</a:t>
            </a:r>
          </a:p>
          <a:p>
            <a:r>
              <a:rPr lang="es-ES" sz="1400" dirty="0"/>
              <a:t>		case 4:</a:t>
            </a:r>
          </a:p>
          <a:p>
            <a:r>
              <a:rPr lang="es-ES" sz="1400" dirty="0"/>
              <a:t>			activo interrupciones EINT2;</a:t>
            </a:r>
          </a:p>
          <a:p>
            <a:r>
              <a:rPr lang="es-ES" sz="1400" dirty="0"/>
              <a:t>			break;</a:t>
            </a:r>
          </a:p>
          <a:p>
            <a:r>
              <a:rPr lang="es-ES" sz="1400" dirty="0"/>
              <a:t>	}</a:t>
            </a:r>
          </a:p>
          <a:p>
            <a:r>
              <a:rPr lang="es-ES" sz="1400" dirty="0"/>
              <a:t>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780B32-0AD2-C2D5-3ABE-E9379193698F}"/>
              </a:ext>
            </a:extLst>
          </p:cNvPr>
          <p:cNvSpPr/>
          <p:nvPr/>
        </p:nvSpPr>
        <p:spPr>
          <a:xfrm>
            <a:off x="878260" y="2954672"/>
            <a:ext cx="1893455" cy="948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Loop</a:t>
            </a:r>
            <a:endParaRPr lang="es-ES" dirty="0"/>
          </a:p>
          <a:p>
            <a:pPr algn="ctr"/>
            <a:r>
              <a:rPr lang="es-ES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51790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ABB11C8-E631-C3BD-271D-9B280BFA80AE}"/>
              </a:ext>
            </a:extLst>
          </p:cNvPr>
          <p:cNvSpPr txBox="1"/>
          <p:nvPr/>
        </p:nvSpPr>
        <p:spPr>
          <a:xfrm>
            <a:off x="2739389" y="43457"/>
            <a:ext cx="888063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SysTick_Handler</a:t>
            </a:r>
            <a:r>
              <a:rPr lang="es-ES" sz="1400" dirty="0"/>
              <a:t>(){</a:t>
            </a:r>
          </a:p>
          <a:p>
            <a:r>
              <a:rPr lang="es-ES" sz="1400" dirty="0"/>
              <a:t>	</a:t>
            </a:r>
            <a:r>
              <a:rPr lang="es-ES" sz="1400" dirty="0" err="1"/>
              <a:t>count_Systick</a:t>
            </a:r>
            <a:r>
              <a:rPr lang="es-ES" sz="1400" dirty="0"/>
              <a:t>++;</a:t>
            </a:r>
          </a:p>
          <a:p>
            <a:r>
              <a:rPr lang="es-ES" sz="1400" dirty="0"/>
              <a:t>	</a:t>
            </a:r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state</a:t>
            </a:r>
            <a:r>
              <a:rPr lang="es-ES" sz="1400" dirty="0"/>
              <a:t> == 1)</a:t>
            </a:r>
          </a:p>
          <a:p>
            <a:r>
              <a:rPr lang="es-ES" sz="1400" dirty="0"/>
              <a:t>		</a:t>
            </a:r>
            <a:r>
              <a:rPr lang="es-ES" sz="1400" dirty="0" err="1"/>
              <a:t>if</a:t>
            </a:r>
            <a:r>
              <a:rPr lang="es-ES" sz="1400" dirty="0"/>
              <a:t> (</a:t>
            </a:r>
            <a:r>
              <a:rPr lang="es-ES" sz="1400" dirty="0" err="1"/>
              <a:t>count_Systick</a:t>
            </a:r>
            <a:r>
              <a:rPr lang="es-ES" sz="1400" dirty="0"/>
              <a:t>==</a:t>
            </a:r>
            <a:r>
              <a:rPr lang="es-ES" sz="1400" dirty="0" err="1"/>
              <a:t>t_val</a:t>
            </a:r>
            <a:r>
              <a:rPr lang="es-ES" sz="1400" dirty="0"/>
              <a:t>)</a:t>
            </a:r>
          </a:p>
          <a:p>
            <a:r>
              <a:rPr lang="es-ES" sz="1400" dirty="0"/>
              <a:t>			</a:t>
            </a:r>
            <a:r>
              <a:rPr lang="es-ES" sz="1400" dirty="0" err="1"/>
              <a:t>state</a:t>
            </a:r>
            <a:r>
              <a:rPr lang="es-ES" sz="1400" dirty="0"/>
              <a:t>=3;</a:t>
            </a:r>
          </a:p>
          <a:p>
            <a:r>
              <a:rPr lang="es-ES" sz="1400" dirty="0"/>
              <a:t>	</a:t>
            </a:r>
            <a:r>
              <a:rPr lang="es-ES" sz="1400" dirty="0" err="1"/>
              <a:t>else</a:t>
            </a:r>
            <a:endParaRPr lang="es-ES" sz="1400" dirty="0"/>
          </a:p>
          <a:p>
            <a:r>
              <a:rPr lang="es-ES" sz="1400" dirty="0"/>
              <a:t>		</a:t>
            </a:r>
            <a:r>
              <a:rPr lang="es-ES" sz="1400" dirty="0" err="1"/>
              <a:t>if</a:t>
            </a:r>
            <a:r>
              <a:rPr lang="es-ES" sz="1400" dirty="0"/>
              <a:t> (</a:t>
            </a:r>
            <a:r>
              <a:rPr lang="es-ES" sz="1400" dirty="0" err="1"/>
              <a:t>count_Systick</a:t>
            </a:r>
            <a:r>
              <a:rPr lang="es-ES" sz="1400" dirty="0"/>
              <a:t>==</a:t>
            </a:r>
            <a:r>
              <a:rPr lang="es-ES" sz="1400" dirty="0" err="1"/>
              <a:t>t_bar</a:t>
            </a:r>
            <a:r>
              <a:rPr lang="es-ES" sz="1400" dirty="0"/>
              <a:t> || </a:t>
            </a:r>
            <a:r>
              <a:rPr lang="es-ES" sz="1400" dirty="0" err="1"/>
              <a:t>count_Systick</a:t>
            </a:r>
            <a:r>
              <a:rPr lang="es-ES" sz="1400" dirty="0"/>
              <a:t>== </a:t>
            </a:r>
            <a:r>
              <a:rPr lang="es-ES" sz="1400" dirty="0" err="1"/>
              <a:t>t_invalido</a:t>
            </a:r>
            <a:r>
              <a:rPr lang="es-ES" sz="1400" dirty="0"/>
              <a:t> || </a:t>
            </a:r>
            <a:r>
              <a:rPr lang="es-ES" sz="1400" dirty="0" err="1"/>
              <a:t>count_Systick</a:t>
            </a:r>
            <a:r>
              <a:rPr lang="es-ES" sz="1400" dirty="0"/>
              <a:t>== 3s)</a:t>
            </a:r>
          </a:p>
          <a:p>
            <a:r>
              <a:rPr lang="es-ES" sz="1400" dirty="0"/>
              <a:t>			</a:t>
            </a:r>
            <a:r>
              <a:rPr lang="es-ES" sz="1400" dirty="0" err="1"/>
              <a:t>state</a:t>
            </a:r>
            <a:r>
              <a:rPr lang="es-ES" sz="1400" dirty="0"/>
              <a:t>=0;</a:t>
            </a:r>
          </a:p>
          <a:p>
            <a:r>
              <a:rPr lang="es-ES" sz="1400" dirty="0"/>
              <a:t>}</a:t>
            </a:r>
          </a:p>
          <a:p>
            <a:endParaRPr lang="es-ES" sz="1400" dirty="0"/>
          </a:p>
          <a:p>
            <a:r>
              <a:rPr lang="es-ES" sz="1400" dirty="0"/>
              <a:t>EINT0_IRQHandler(){</a:t>
            </a:r>
          </a:p>
          <a:p>
            <a:r>
              <a:rPr lang="es-ES" sz="1400" dirty="0"/>
              <a:t>	</a:t>
            </a:r>
            <a:r>
              <a:rPr lang="es-ES" sz="1400" dirty="0" err="1"/>
              <a:t>state</a:t>
            </a:r>
            <a:r>
              <a:rPr lang="es-ES" sz="1400" dirty="0"/>
              <a:t> = 1;</a:t>
            </a:r>
          </a:p>
          <a:p>
            <a:r>
              <a:rPr lang="es-ES" sz="1400" dirty="0"/>
              <a:t>}</a:t>
            </a:r>
          </a:p>
          <a:p>
            <a:endParaRPr lang="es-ES" sz="1400" dirty="0"/>
          </a:p>
          <a:p>
            <a:r>
              <a:rPr lang="es-ES" sz="1400" dirty="0"/>
              <a:t>EINT1_IRQHandler(){</a:t>
            </a:r>
          </a:p>
          <a:p>
            <a:r>
              <a:rPr lang="es-ES" sz="1400" dirty="0"/>
              <a:t>	</a:t>
            </a:r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state</a:t>
            </a:r>
            <a:r>
              <a:rPr lang="es-ES" sz="1400" dirty="0"/>
              <a:t> == 1)</a:t>
            </a:r>
          </a:p>
          <a:p>
            <a:r>
              <a:rPr lang="es-ES" sz="1400" dirty="0"/>
              <a:t>		</a:t>
            </a:r>
            <a:r>
              <a:rPr lang="es-ES" sz="1400" dirty="0" err="1"/>
              <a:t>state</a:t>
            </a:r>
            <a:r>
              <a:rPr lang="es-ES" sz="1400" dirty="0"/>
              <a:t> = 2;</a:t>
            </a:r>
          </a:p>
          <a:p>
            <a:r>
              <a:rPr lang="es-ES" sz="1400" dirty="0"/>
              <a:t>		//desactivo </a:t>
            </a:r>
            <a:r>
              <a:rPr lang="es-ES" sz="1400" dirty="0" err="1"/>
              <a:t>SysTick</a:t>
            </a:r>
            <a:r>
              <a:rPr lang="es-ES" sz="1400" dirty="0"/>
              <a:t>;</a:t>
            </a:r>
          </a:p>
          <a:p>
            <a:r>
              <a:rPr lang="es-ES" sz="1400" dirty="0"/>
              <a:t>}</a:t>
            </a:r>
          </a:p>
          <a:p>
            <a:endParaRPr lang="es-ES" sz="1400" dirty="0"/>
          </a:p>
          <a:p>
            <a:r>
              <a:rPr lang="es-ES" sz="1400" dirty="0"/>
              <a:t>EINT2_IRQHandler(){</a:t>
            </a:r>
          </a:p>
          <a:p>
            <a:r>
              <a:rPr lang="es-ES" sz="1400" dirty="0"/>
              <a:t>	</a:t>
            </a:r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state</a:t>
            </a:r>
            <a:r>
              <a:rPr lang="es-ES" sz="1400" dirty="0"/>
              <a:t>==0)</a:t>
            </a:r>
          </a:p>
          <a:p>
            <a:r>
              <a:rPr lang="es-ES" sz="1400" dirty="0"/>
              <a:t>		reseteo </a:t>
            </a:r>
            <a:r>
              <a:rPr lang="es-ES" sz="1400" dirty="0" err="1"/>
              <a:t>ticks_bar</a:t>
            </a:r>
            <a:r>
              <a:rPr lang="es-ES" sz="1400" dirty="0"/>
              <a:t> y </a:t>
            </a:r>
            <a:r>
              <a:rPr lang="es-ES" sz="1400" dirty="0" err="1"/>
              <a:t>contSystick</a:t>
            </a:r>
            <a:r>
              <a:rPr lang="es-ES" sz="1400" dirty="0"/>
              <a:t>;</a:t>
            </a:r>
          </a:p>
          <a:p>
            <a:r>
              <a:rPr lang="es-ES" sz="1400" dirty="0"/>
              <a:t>		configuro </a:t>
            </a:r>
            <a:r>
              <a:rPr lang="es-ES" sz="1400" dirty="0" err="1"/>
              <a:t>SysTick</a:t>
            </a:r>
            <a:r>
              <a:rPr lang="es-ES" sz="1400" dirty="0"/>
              <a:t> con 3s;</a:t>
            </a:r>
          </a:p>
          <a:p>
            <a:r>
              <a:rPr lang="es-ES" sz="1400" dirty="0"/>
              <a:t>		</a:t>
            </a:r>
            <a:r>
              <a:rPr lang="es-ES" sz="1400" dirty="0" err="1"/>
              <a:t>state</a:t>
            </a:r>
            <a:r>
              <a:rPr lang="es-ES" sz="1400" dirty="0"/>
              <a:t>=4;</a:t>
            </a:r>
          </a:p>
          <a:p>
            <a:r>
              <a:rPr lang="es-ES" sz="1400" dirty="0"/>
              <a:t>	</a:t>
            </a:r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state</a:t>
            </a:r>
            <a:r>
              <a:rPr lang="es-ES" sz="1400" dirty="0"/>
              <a:t>==4)</a:t>
            </a:r>
          </a:p>
          <a:p>
            <a:pPr lvl="2"/>
            <a:r>
              <a:rPr lang="es-ES" sz="1400" dirty="0"/>
              <a:t>	</a:t>
            </a:r>
            <a:r>
              <a:rPr lang="es-ES" sz="1400" dirty="0" err="1"/>
              <a:t>ticks_bar</a:t>
            </a:r>
            <a:r>
              <a:rPr lang="es-ES" sz="1400" dirty="0"/>
              <a:t>++;</a:t>
            </a:r>
          </a:p>
          <a:p>
            <a:pPr lvl="2"/>
            <a:r>
              <a:rPr lang="es-ES" sz="1400" dirty="0"/>
              <a:t>	</a:t>
            </a:r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ticks_bar</a:t>
            </a:r>
            <a:r>
              <a:rPr lang="es-ES" sz="1400" dirty="0"/>
              <a:t>==5)</a:t>
            </a:r>
          </a:p>
          <a:p>
            <a:pPr lvl="2"/>
            <a:r>
              <a:rPr lang="es-ES" sz="1400" dirty="0"/>
              <a:t>		</a:t>
            </a:r>
            <a:r>
              <a:rPr lang="es-ES" sz="1400" dirty="0" err="1"/>
              <a:t>ticks_bar</a:t>
            </a:r>
            <a:r>
              <a:rPr lang="es-ES" sz="1400" dirty="0"/>
              <a:t>==0</a:t>
            </a:r>
          </a:p>
          <a:p>
            <a:r>
              <a:rPr lang="es-ES" sz="1400" dirty="0"/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3F1D79-23B6-49AC-C936-1C043E3F8606}"/>
              </a:ext>
            </a:extLst>
          </p:cNvPr>
          <p:cNvSpPr/>
          <p:nvPr/>
        </p:nvSpPr>
        <p:spPr>
          <a:xfrm>
            <a:off x="571979" y="2954673"/>
            <a:ext cx="1893455" cy="948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Config</a:t>
            </a:r>
            <a:r>
              <a:rPr lang="es-ES" dirty="0"/>
              <a:t> </a:t>
            </a:r>
            <a:r>
              <a:rPr lang="es-ES" dirty="0" err="1"/>
              <a:t>Handlers</a:t>
            </a:r>
            <a:endParaRPr lang="es-ES" dirty="0"/>
          </a:p>
          <a:p>
            <a:pPr algn="ctr"/>
            <a:r>
              <a:rPr lang="es-ES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621746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605</Words>
  <Application>Microsoft Office PowerPoint</Application>
  <PresentationFormat>Panorámica</PresentationFormat>
  <Paragraphs>89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Arbach</dc:creator>
  <cp:lastModifiedBy>Jorge Arbach</cp:lastModifiedBy>
  <cp:revision>3</cp:revision>
  <dcterms:created xsi:type="dcterms:W3CDTF">2024-10-03T16:50:22Z</dcterms:created>
  <dcterms:modified xsi:type="dcterms:W3CDTF">2024-10-03T19:16:54Z</dcterms:modified>
</cp:coreProperties>
</file>