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9" r:id="rId3"/>
    <p:sldId id="257" r:id="rId4"/>
    <p:sldId id="258" r:id="rId5"/>
    <p:sldId id="260" r:id="rId6"/>
    <p:sldId id="261" r:id="rId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FE181B-4107-4E5E-9ADE-7F7C04BDB7F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64D4E41-0B6A-46F7-A162-41E2F21ED7DE}">
      <dgm:prSet/>
      <dgm:spPr/>
      <dgm:t>
        <a:bodyPr/>
        <a:lstStyle/>
        <a:p>
          <a:pPr>
            <a:lnSpc>
              <a:spcPct val="100000"/>
            </a:lnSpc>
            <a:defRPr cap="all"/>
          </a:pPr>
          <a:r>
            <a:rPr lang="es-ES" dirty="0"/>
            <a:t> Programación </a:t>
          </a:r>
          <a:endParaRPr lang="en-US" dirty="0"/>
        </a:p>
      </dgm:t>
    </dgm:pt>
    <dgm:pt modelId="{F7B10D03-E8EB-4993-BA0A-3D2C4D25C7F5}" type="parTrans" cxnId="{F4ACC256-6D34-4987-AD4E-4395D2988604}">
      <dgm:prSet/>
      <dgm:spPr/>
      <dgm:t>
        <a:bodyPr/>
        <a:lstStyle/>
        <a:p>
          <a:endParaRPr lang="en-US"/>
        </a:p>
      </dgm:t>
    </dgm:pt>
    <dgm:pt modelId="{74533700-18A0-4869-93B1-96E8C1AF7505}" type="sibTrans" cxnId="{F4ACC256-6D34-4987-AD4E-4395D2988604}">
      <dgm:prSet/>
      <dgm:spPr/>
      <dgm:t>
        <a:bodyPr/>
        <a:lstStyle/>
        <a:p>
          <a:endParaRPr lang="en-US"/>
        </a:p>
      </dgm:t>
    </dgm:pt>
    <dgm:pt modelId="{CDB285E9-8056-4632-B9EF-52D5CC234DD3}">
      <dgm:prSet/>
      <dgm:spPr/>
      <dgm:t>
        <a:bodyPr/>
        <a:lstStyle/>
        <a:p>
          <a:pPr>
            <a:lnSpc>
              <a:spcPct val="100000"/>
            </a:lnSpc>
            <a:defRPr cap="all"/>
          </a:pPr>
          <a:r>
            <a:rPr lang="es-ES" dirty="0"/>
            <a:t>Negocios </a:t>
          </a:r>
          <a:endParaRPr lang="en-US" dirty="0"/>
        </a:p>
      </dgm:t>
    </dgm:pt>
    <dgm:pt modelId="{B169ED01-1F64-40DA-ABE7-E0DFE9555EA5}" type="parTrans" cxnId="{D48D2622-F943-40BB-B215-0A7683E3F664}">
      <dgm:prSet/>
      <dgm:spPr/>
      <dgm:t>
        <a:bodyPr/>
        <a:lstStyle/>
        <a:p>
          <a:endParaRPr lang="en-US"/>
        </a:p>
      </dgm:t>
    </dgm:pt>
    <dgm:pt modelId="{936EC0F6-6007-4A49-9FD1-5F7E223ECD71}" type="sibTrans" cxnId="{D48D2622-F943-40BB-B215-0A7683E3F664}">
      <dgm:prSet/>
      <dgm:spPr/>
      <dgm:t>
        <a:bodyPr/>
        <a:lstStyle/>
        <a:p>
          <a:endParaRPr lang="en-US"/>
        </a:p>
      </dgm:t>
    </dgm:pt>
    <dgm:pt modelId="{EAD1E895-0A0C-4BD8-9A66-A328C4F2A4E7}">
      <dgm:prSet/>
      <dgm:spPr/>
      <dgm:t>
        <a:bodyPr/>
        <a:lstStyle/>
        <a:p>
          <a:pPr>
            <a:lnSpc>
              <a:spcPct val="100000"/>
            </a:lnSpc>
            <a:defRPr cap="all"/>
          </a:pPr>
          <a:r>
            <a:rPr lang="es-ES" dirty="0"/>
            <a:t>Diseño y Creatividad </a:t>
          </a:r>
          <a:endParaRPr lang="en-US" dirty="0"/>
        </a:p>
      </dgm:t>
    </dgm:pt>
    <dgm:pt modelId="{8239D32E-74DF-47C4-A974-A0EA314193CC}" type="parTrans" cxnId="{107FAC8E-5708-4B09-881B-8628435D6E17}">
      <dgm:prSet/>
      <dgm:spPr/>
      <dgm:t>
        <a:bodyPr/>
        <a:lstStyle/>
        <a:p>
          <a:endParaRPr lang="en-US"/>
        </a:p>
      </dgm:t>
    </dgm:pt>
    <dgm:pt modelId="{ABEE8C4C-7A18-4272-83FA-0B3B522958D7}" type="sibTrans" cxnId="{107FAC8E-5708-4B09-881B-8628435D6E17}">
      <dgm:prSet/>
      <dgm:spPr/>
      <dgm:t>
        <a:bodyPr/>
        <a:lstStyle/>
        <a:p>
          <a:endParaRPr lang="en-US"/>
        </a:p>
      </dgm:t>
    </dgm:pt>
    <dgm:pt modelId="{E39D1A9C-647B-415C-9B6A-14995B3E137B}">
      <dgm:prSet/>
      <dgm:spPr/>
      <dgm:t>
        <a:bodyPr/>
        <a:lstStyle/>
        <a:p>
          <a:pPr>
            <a:lnSpc>
              <a:spcPct val="100000"/>
            </a:lnSpc>
            <a:defRPr cap="all"/>
          </a:pPr>
          <a:r>
            <a:rPr lang="es-ES" dirty="0"/>
            <a:t> Desarrollo Personal </a:t>
          </a:r>
          <a:endParaRPr lang="en-US" dirty="0"/>
        </a:p>
      </dgm:t>
    </dgm:pt>
    <dgm:pt modelId="{09457602-D564-4CC2-9EF1-FC2CE95C6AF6}" type="parTrans" cxnId="{8FCAB7B1-10E3-4F5C-A935-8B3028013B3A}">
      <dgm:prSet/>
      <dgm:spPr/>
      <dgm:t>
        <a:bodyPr/>
        <a:lstStyle/>
        <a:p>
          <a:endParaRPr lang="en-US"/>
        </a:p>
      </dgm:t>
    </dgm:pt>
    <dgm:pt modelId="{88BCC5B2-E362-40AE-A9DC-E47D3BDA9873}" type="sibTrans" cxnId="{8FCAB7B1-10E3-4F5C-A935-8B3028013B3A}">
      <dgm:prSet/>
      <dgm:spPr/>
      <dgm:t>
        <a:bodyPr/>
        <a:lstStyle/>
        <a:p>
          <a:endParaRPr lang="en-US"/>
        </a:p>
      </dgm:t>
    </dgm:pt>
    <dgm:pt modelId="{F071EF4C-DB54-424C-A279-968C02A35AFA}">
      <dgm:prSet/>
      <dgm:spPr/>
      <dgm:t>
        <a:bodyPr/>
        <a:lstStyle/>
        <a:p>
          <a:pPr>
            <a:lnSpc>
              <a:spcPct val="100000"/>
            </a:lnSpc>
            <a:defRPr cap="all"/>
          </a:pPr>
          <a:r>
            <a:rPr lang="es-ES" dirty="0"/>
            <a:t>Marketing </a:t>
          </a:r>
          <a:endParaRPr lang="en-US" dirty="0"/>
        </a:p>
      </dgm:t>
    </dgm:pt>
    <dgm:pt modelId="{78D22FD8-BB16-430F-A154-18F4639309EE}" type="parTrans" cxnId="{48E49EE0-0501-423F-BEC2-2D1713ABDE5E}">
      <dgm:prSet/>
      <dgm:spPr/>
      <dgm:t>
        <a:bodyPr/>
        <a:lstStyle/>
        <a:p>
          <a:endParaRPr lang="en-US"/>
        </a:p>
      </dgm:t>
    </dgm:pt>
    <dgm:pt modelId="{8FAC5C98-C2C3-4BE8-8039-8FF9C62BD94D}" type="sibTrans" cxnId="{48E49EE0-0501-423F-BEC2-2D1713ABDE5E}">
      <dgm:prSet/>
      <dgm:spPr/>
      <dgm:t>
        <a:bodyPr/>
        <a:lstStyle/>
        <a:p>
          <a:endParaRPr lang="en-US"/>
        </a:p>
      </dgm:t>
    </dgm:pt>
    <dgm:pt modelId="{B597B538-414D-4199-9248-6D1885AB3483}">
      <dgm:prSet/>
      <dgm:spPr/>
      <dgm:t>
        <a:bodyPr/>
        <a:lstStyle/>
        <a:p>
          <a:pPr>
            <a:lnSpc>
              <a:spcPct val="100000"/>
            </a:lnSpc>
            <a:defRPr cap="all"/>
          </a:pPr>
          <a:r>
            <a:rPr lang="es-ES" dirty="0"/>
            <a:t>Soporte </a:t>
          </a:r>
          <a:endParaRPr lang="en-US" dirty="0"/>
        </a:p>
      </dgm:t>
    </dgm:pt>
    <dgm:pt modelId="{85D2D416-3AF9-40BA-AD7F-734DEDDE3DB2}" type="parTrans" cxnId="{0C5968ED-5385-46EB-B032-25EDCC7ED769}">
      <dgm:prSet/>
      <dgm:spPr/>
      <dgm:t>
        <a:bodyPr/>
        <a:lstStyle/>
        <a:p>
          <a:endParaRPr lang="en-US"/>
        </a:p>
      </dgm:t>
    </dgm:pt>
    <dgm:pt modelId="{84480ED4-8530-4EDE-824C-59F6856FAA55}" type="sibTrans" cxnId="{0C5968ED-5385-46EB-B032-25EDCC7ED769}">
      <dgm:prSet/>
      <dgm:spPr/>
      <dgm:t>
        <a:bodyPr/>
        <a:lstStyle/>
        <a:p>
          <a:endParaRPr lang="en-US"/>
        </a:p>
      </dgm:t>
    </dgm:pt>
    <dgm:pt modelId="{4B7FC20D-79B4-4A06-A5DA-C7DDD0031D69}">
      <dgm:prSet/>
      <dgm:spPr/>
      <dgm:t>
        <a:bodyPr/>
        <a:lstStyle/>
        <a:p>
          <a:pPr>
            <a:lnSpc>
              <a:spcPct val="100000"/>
            </a:lnSpc>
            <a:defRPr cap="all"/>
          </a:pPr>
          <a:r>
            <a:rPr lang="es-ES" dirty="0"/>
            <a:t> Datos</a:t>
          </a:r>
          <a:endParaRPr lang="en-US" dirty="0"/>
        </a:p>
      </dgm:t>
    </dgm:pt>
    <dgm:pt modelId="{31C7D657-FDD1-47A9-A276-B8AF69816047}" type="parTrans" cxnId="{35B8A094-751D-4FB8-AC3A-3753F6799835}">
      <dgm:prSet/>
      <dgm:spPr/>
      <dgm:t>
        <a:bodyPr/>
        <a:lstStyle/>
        <a:p>
          <a:endParaRPr lang="en-US"/>
        </a:p>
      </dgm:t>
    </dgm:pt>
    <dgm:pt modelId="{526EE08C-0BB1-4E11-A886-F10D9E103E09}" type="sibTrans" cxnId="{35B8A094-751D-4FB8-AC3A-3753F6799835}">
      <dgm:prSet/>
      <dgm:spPr/>
      <dgm:t>
        <a:bodyPr/>
        <a:lstStyle/>
        <a:p>
          <a:endParaRPr lang="en-US"/>
        </a:p>
      </dgm:t>
    </dgm:pt>
    <dgm:pt modelId="{F898FB9C-7BCB-4E7E-9743-D9C66C633E67}" type="pres">
      <dgm:prSet presAssocID="{A9FE181B-4107-4E5E-9ADE-7F7C04BDB7F1}" presName="root" presStyleCnt="0">
        <dgm:presLayoutVars>
          <dgm:dir/>
          <dgm:resizeHandles val="exact"/>
        </dgm:presLayoutVars>
      </dgm:prSet>
      <dgm:spPr/>
    </dgm:pt>
    <dgm:pt modelId="{6541C583-B694-499E-8C00-D3D4EFD0F429}" type="pres">
      <dgm:prSet presAssocID="{E64D4E41-0B6A-46F7-A162-41E2F21ED7DE}" presName="compNode" presStyleCnt="0"/>
      <dgm:spPr/>
    </dgm:pt>
    <dgm:pt modelId="{7628BF4D-585F-4E79-89D6-E20A89611AB1}" type="pres">
      <dgm:prSet presAssocID="{E64D4E41-0B6A-46F7-A162-41E2F21ED7DE}" presName="iconBgRect" presStyleLbl="bgShp" presStyleIdx="0" presStyleCnt="7"/>
      <dgm:spPr>
        <a:prstGeom prst="round2DiagRect">
          <a:avLst>
            <a:gd name="adj1" fmla="val 29727"/>
            <a:gd name="adj2" fmla="val 0"/>
          </a:avLst>
        </a:prstGeom>
      </dgm:spPr>
    </dgm:pt>
    <dgm:pt modelId="{93368387-02EF-49B7-B69F-6CCB959EC152}" type="pres">
      <dgm:prSet presAssocID="{E64D4E41-0B6A-46F7-A162-41E2F21ED7DE}" presName="iconRect" presStyleLbl="node1" presStyleIdx="0" presStyleCnt="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iseño web contorno"/>
        </a:ext>
      </dgm:extLst>
    </dgm:pt>
    <dgm:pt modelId="{C85B8C5B-D79E-4221-8073-85BC21CE9969}" type="pres">
      <dgm:prSet presAssocID="{E64D4E41-0B6A-46F7-A162-41E2F21ED7DE}" presName="spaceRect" presStyleCnt="0"/>
      <dgm:spPr/>
    </dgm:pt>
    <dgm:pt modelId="{8B14A0D4-C4BD-4778-82F2-082189624A22}" type="pres">
      <dgm:prSet presAssocID="{E64D4E41-0B6A-46F7-A162-41E2F21ED7DE}" presName="textRect" presStyleLbl="revTx" presStyleIdx="0" presStyleCnt="7">
        <dgm:presLayoutVars>
          <dgm:chMax val="1"/>
          <dgm:chPref val="1"/>
        </dgm:presLayoutVars>
      </dgm:prSet>
      <dgm:spPr/>
    </dgm:pt>
    <dgm:pt modelId="{D277A03D-6944-40AF-B265-BEC6F8723166}" type="pres">
      <dgm:prSet presAssocID="{74533700-18A0-4869-93B1-96E8C1AF7505}" presName="sibTrans" presStyleCnt="0"/>
      <dgm:spPr/>
    </dgm:pt>
    <dgm:pt modelId="{6DDD4AED-585A-49C6-B2C2-F8DA3D53257B}" type="pres">
      <dgm:prSet presAssocID="{CDB285E9-8056-4632-B9EF-52D5CC234DD3}" presName="compNode" presStyleCnt="0"/>
      <dgm:spPr/>
    </dgm:pt>
    <dgm:pt modelId="{D65BE361-C0FC-4181-BA3A-A71C8E1185EC}" type="pres">
      <dgm:prSet presAssocID="{CDB285E9-8056-4632-B9EF-52D5CC234DD3}" presName="iconBgRect" presStyleLbl="bgShp" presStyleIdx="1" presStyleCnt="7"/>
      <dgm:spPr>
        <a:prstGeom prst="round2DiagRect">
          <a:avLst>
            <a:gd name="adj1" fmla="val 29727"/>
            <a:gd name="adj2" fmla="val 0"/>
          </a:avLst>
        </a:prstGeom>
      </dgm:spPr>
    </dgm:pt>
    <dgm:pt modelId="{1829C9C6-F7F6-4EF6-A83D-00CFF9CB4056}" type="pres">
      <dgm:prSet presAssocID="{CDB285E9-8056-4632-B9EF-52D5CC234DD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letín"/>
        </a:ext>
      </dgm:extLst>
    </dgm:pt>
    <dgm:pt modelId="{72ABD34D-6AC9-47C5-9943-95793C8F0536}" type="pres">
      <dgm:prSet presAssocID="{CDB285E9-8056-4632-B9EF-52D5CC234DD3}" presName="spaceRect" presStyleCnt="0"/>
      <dgm:spPr/>
    </dgm:pt>
    <dgm:pt modelId="{8AD460F0-A907-4EE0-A775-CD45E459CA87}" type="pres">
      <dgm:prSet presAssocID="{CDB285E9-8056-4632-B9EF-52D5CC234DD3}" presName="textRect" presStyleLbl="revTx" presStyleIdx="1" presStyleCnt="7">
        <dgm:presLayoutVars>
          <dgm:chMax val="1"/>
          <dgm:chPref val="1"/>
        </dgm:presLayoutVars>
      </dgm:prSet>
      <dgm:spPr/>
    </dgm:pt>
    <dgm:pt modelId="{0B69547E-F9E8-489F-833A-FE98A9C46D2F}" type="pres">
      <dgm:prSet presAssocID="{936EC0F6-6007-4A49-9FD1-5F7E223ECD71}" presName="sibTrans" presStyleCnt="0"/>
      <dgm:spPr/>
    </dgm:pt>
    <dgm:pt modelId="{25F6C68B-E167-44C9-B704-DCA773E09C1E}" type="pres">
      <dgm:prSet presAssocID="{EAD1E895-0A0C-4BD8-9A66-A328C4F2A4E7}" presName="compNode" presStyleCnt="0"/>
      <dgm:spPr/>
    </dgm:pt>
    <dgm:pt modelId="{45F9A409-D6BC-4D9F-B653-CD530F92D66A}" type="pres">
      <dgm:prSet presAssocID="{EAD1E895-0A0C-4BD8-9A66-A328C4F2A4E7}" presName="iconBgRect" presStyleLbl="bgShp" presStyleIdx="2" presStyleCnt="7"/>
      <dgm:spPr>
        <a:prstGeom prst="round2DiagRect">
          <a:avLst>
            <a:gd name="adj1" fmla="val 29727"/>
            <a:gd name="adj2" fmla="val 0"/>
          </a:avLst>
        </a:prstGeom>
      </dgm:spPr>
    </dgm:pt>
    <dgm:pt modelId="{D3231EBB-F06A-4D62-9ECC-017B87E59DEC}" type="pres">
      <dgm:prSet presAssocID="{EAD1E895-0A0C-4BD8-9A66-A328C4F2A4E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ápiz"/>
        </a:ext>
      </dgm:extLst>
    </dgm:pt>
    <dgm:pt modelId="{5B2B7760-E684-4D21-BFE7-E21B33015244}" type="pres">
      <dgm:prSet presAssocID="{EAD1E895-0A0C-4BD8-9A66-A328C4F2A4E7}" presName="spaceRect" presStyleCnt="0"/>
      <dgm:spPr/>
    </dgm:pt>
    <dgm:pt modelId="{1FC98BD3-A4B4-4AAE-AF5C-01BB306335F6}" type="pres">
      <dgm:prSet presAssocID="{EAD1E895-0A0C-4BD8-9A66-A328C4F2A4E7}" presName="textRect" presStyleLbl="revTx" presStyleIdx="2" presStyleCnt="7">
        <dgm:presLayoutVars>
          <dgm:chMax val="1"/>
          <dgm:chPref val="1"/>
        </dgm:presLayoutVars>
      </dgm:prSet>
      <dgm:spPr/>
    </dgm:pt>
    <dgm:pt modelId="{3AC67660-342A-4EF4-B18E-586B48D4F505}" type="pres">
      <dgm:prSet presAssocID="{ABEE8C4C-7A18-4272-83FA-0B3B522958D7}" presName="sibTrans" presStyleCnt="0"/>
      <dgm:spPr/>
    </dgm:pt>
    <dgm:pt modelId="{95B277CA-B38D-41FE-B6EF-37F5294FEEE4}" type="pres">
      <dgm:prSet presAssocID="{E39D1A9C-647B-415C-9B6A-14995B3E137B}" presName="compNode" presStyleCnt="0"/>
      <dgm:spPr/>
    </dgm:pt>
    <dgm:pt modelId="{0209AC78-BA96-43C9-AD26-C6CAC0E7E8F3}" type="pres">
      <dgm:prSet presAssocID="{E39D1A9C-647B-415C-9B6A-14995B3E137B}" presName="iconBgRect" presStyleLbl="bgShp" presStyleIdx="3" presStyleCnt="7"/>
      <dgm:spPr>
        <a:prstGeom prst="round2DiagRect">
          <a:avLst>
            <a:gd name="adj1" fmla="val 29727"/>
            <a:gd name="adj2" fmla="val 0"/>
          </a:avLst>
        </a:prstGeom>
      </dgm:spPr>
    </dgm:pt>
    <dgm:pt modelId="{7C645BFF-F4B1-4ECF-B09E-A51079B5781D}" type="pres">
      <dgm:prSet presAssocID="{E39D1A9C-647B-415C-9B6A-14995B3E137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of People"/>
        </a:ext>
      </dgm:extLst>
    </dgm:pt>
    <dgm:pt modelId="{E6BB7462-F6C4-4EFC-BE41-BBC29315F930}" type="pres">
      <dgm:prSet presAssocID="{E39D1A9C-647B-415C-9B6A-14995B3E137B}" presName="spaceRect" presStyleCnt="0"/>
      <dgm:spPr/>
    </dgm:pt>
    <dgm:pt modelId="{9E3CE1FA-EE44-4E24-86F2-FBF08CDBDEF4}" type="pres">
      <dgm:prSet presAssocID="{E39D1A9C-647B-415C-9B6A-14995B3E137B}" presName="textRect" presStyleLbl="revTx" presStyleIdx="3" presStyleCnt="7">
        <dgm:presLayoutVars>
          <dgm:chMax val="1"/>
          <dgm:chPref val="1"/>
        </dgm:presLayoutVars>
      </dgm:prSet>
      <dgm:spPr/>
    </dgm:pt>
    <dgm:pt modelId="{C9594A51-F848-4596-AA04-194FEF85CA49}" type="pres">
      <dgm:prSet presAssocID="{88BCC5B2-E362-40AE-A9DC-E47D3BDA9873}" presName="sibTrans" presStyleCnt="0"/>
      <dgm:spPr/>
    </dgm:pt>
    <dgm:pt modelId="{72C0B011-84B5-4CFD-A89A-644669605CFE}" type="pres">
      <dgm:prSet presAssocID="{F071EF4C-DB54-424C-A279-968C02A35AFA}" presName="compNode" presStyleCnt="0"/>
      <dgm:spPr/>
    </dgm:pt>
    <dgm:pt modelId="{0985A02E-175A-4FAC-A843-E663A9C69421}" type="pres">
      <dgm:prSet presAssocID="{F071EF4C-DB54-424C-A279-968C02A35AFA}" presName="iconBgRect" presStyleLbl="bgShp" presStyleIdx="4" presStyleCnt="7"/>
      <dgm:spPr>
        <a:prstGeom prst="round2DiagRect">
          <a:avLst>
            <a:gd name="adj1" fmla="val 29727"/>
            <a:gd name="adj2" fmla="val 0"/>
          </a:avLst>
        </a:prstGeom>
      </dgm:spPr>
    </dgm:pt>
    <dgm:pt modelId="{1C16413A-CBE7-4A17-8861-88C1D38EF740}" type="pres">
      <dgm:prSet presAssocID="{F071EF4C-DB54-424C-A279-968C02A35AF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ublicidad"/>
        </a:ext>
      </dgm:extLst>
    </dgm:pt>
    <dgm:pt modelId="{CBC2A471-14F0-4570-B9A4-D9F8EA5D2980}" type="pres">
      <dgm:prSet presAssocID="{F071EF4C-DB54-424C-A279-968C02A35AFA}" presName="spaceRect" presStyleCnt="0"/>
      <dgm:spPr/>
    </dgm:pt>
    <dgm:pt modelId="{48D27C07-0DDA-43BD-B049-BC43FCC7D9F7}" type="pres">
      <dgm:prSet presAssocID="{F071EF4C-DB54-424C-A279-968C02A35AFA}" presName="textRect" presStyleLbl="revTx" presStyleIdx="4" presStyleCnt="7">
        <dgm:presLayoutVars>
          <dgm:chMax val="1"/>
          <dgm:chPref val="1"/>
        </dgm:presLayoutVars>
      </dgm:prSet>
      <dgm:spPr/>
    </dgm:pt>
    <dgm:pt modelId="{4C8FC11A-801C-4D2D-8A5E-611946A15350}" type="pres">
      <dgm:prSet presAssocID="{8FAC5C98-C2C3-4BE8-8039-8FF9C62BD94D}" presName="sibTrans" presStyleCnt="0"/>
      <dgm:spPr/>
    </dgm:pt>
    <dgm:pt modelId="{454D33BB-E156-40B7-8CDB-73442EF85E8B}" type="pres">
      <dgm:prSet presAssocID="{B597B538-414D-4199-9248-6D1885AB3483}" presName="compNode" presStyleCnt="0"/>
      <dgm:spPr/>
    </dgm:pt>
    <dgm:pt modelId="{D4FA2948-CFA2-476C-A850-730DA918A2C3}" type="pres">
      <dgm:prSet presAssocID="{B597B538-414D-4199-9248-6D1885AB3483}" presName="iconBgRect" presStyleLbl="bgShp" presStyleIdx="5" presStyleCnt="7"/>
      <dgm:spPr>
        <a:prstGeom prst="round2DiagRect">
          <a:avLst>
            <a:gd name="adj1" fmla="val 29727"/>
            <a:gd name="adj2" fmla="val 0"/>
          </a:avLst>
        </a:prstGeom>
      </dgm:spPr>
    </dgm:pt>
    <dgm:pt modelId="{177A95A1-2629-42AE-AB66-180EEA84F9F8}" type="pres">
      <dgm:prSet presAssocID="{B597B538-414D-4199-9248-6D1885AB348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ll center"/>
        </a:ext>
      </dgm:extLst>
    </dgm:pt>
    <dgm:pt modelId="{923CD8B2-F74B-439D-A006-64C62E4DAFB0}" type="pres">
      <dgm:prSet presAssocID="{B597B538-414D-4199-9248-6D1885AB3483}" presName="spaceRect" presStyleCnt="0"/>
      <dgm:spPr/>
    </dgm:pt>
    <dgm:pt modelId="{6FCF5403-D8EA-4AA9-9506-7D06A1FBAB17}" type="pres">
      <dgm:prSet presAssocID="{B597B538-414D-4199-9248-6D1885AB3483}" presName="textRect" presStyleLbl="revTx" presStyleIdx="5" presStyleCnt="7">
        <dgm:presLayoutVars>
          <dgm:chMax val="1"/>
          <dgm:chPref val="1"/>
        </dgm:presLayoutVars>
      </dgm:prSet>
      <dgm:spPr/>
    </dgm:pt>
    <dgm:pt modelId="{BF7EB15C-E7B7-4CB2-B95B-9D8509D449B7}" type="pres">
      <dgm:prSet presAssocID="{84480ED4-8530-4EDE-824C-59F6856FAA55}" presName="sibTrans" presStyleCnt="0"/>
      <dgm:spPr/>
    </dgm:pt>
    <dgm:pt modelId="{D71D74A9-8114-4B7C-81CE-404840AF38B6}" type="pres">
      <dgm:prSet presAssocID="{4B7FC20D-79B4-4A06-A5DA-C7DDD0031D69}" presName="compNode" presStyleCnt="0"/>
      <dgm:spPr/>
    </dgm:pt>
    <dgm:pt modelId="{D4C3AD2C-0A71-4907-B872-FE025B890B8E}" type="pres">
      <dgm:prSet presAssocID="{4B7FC20D-79B4-4A06-A5DA-C7DDD0031D69}" presName="iconBgRect" presStyleLbl="bgShp" presStyleIdx="6" presStyleCnt="7"/>
      <dgm:spPr>
        <a:prstGeom prst="round2DiagRect">
          <a:avLst>
            <a:gd name="adj1" fmla="val 29727"/>
            <a:gd name="adj2" fmla="val 0"/>
          </a:avLst>
        </a:prstGeom>
      </dgm:spPr>
    </dgm:pt>
    <dgm:pt modelId="{E4EDB8C2-C670-4A77-8DF5-4B09C819BAC1}" type="pres">
      <dgm:prSet presAssocID="{4B7FC20D-79B4-4A06-A5DA-C7DDD0031D6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Base de datos"/>
        </a:ext>
      </dgm:extLst>
    </dgm:pt>
    <dgm:pt modelId="{CAAA4427-0FF7-41CA-A41B-60D9AEC28B3F}" type="pres">
      <dgm:prSet presAssocID="{4B7FC20D-79B4-4A06-A5DA-C7DDD0031D69}" presName="spaceRect" presStyleCnt="0"/>
      <dgm:spPr/>
    </dgm:pt>
    <dgm:pt modelId="{4EEADABA-824C-45B3-99DA-E72E2EC1C910}" type="pres">
      <dgm:prSet presAssocID="{4B7FC20D-79B4-4A06-A5DA-C7DDD0031D69}" presName="textRect" presStyleLbl="revTx" presStyleIdx="6" presStyleCnt="7">
        <dgm:presLayoutVars>
          <dgm:chMax val="1"/>
          <dgm:chPref val="1"/>
        </dgm:presLayoutVars>
      </dgm:prSet>
      <dgm:spPr/>
    </dgm:pt>
  </dgm:ptLst>
  <dgm:cxnLst>
    <dgm:cxn modelId="{D48D2622-F943-40BB-B215-0A7683E3F664}" srcId="{A9FE181B-4107-4E5E-9ADE-7F7C04BDB7F1}" destId="{CDB285E9-8056-4632-B9EF-52D5CC234DD3}" srcOrd="1" destOrd="0" parTransId="{B169ED01-1F64-40DA-ABE7-E0DFE9555EA5}" sibTransId="{936EC0F6-6007-4A49-9FD1-5F7E223ECD71}"/>
    <dgm:cxn modelId="{E9DD4624-4814-4333-A7B8-A690964E3823}" type="presOf" srcId="{B597B538-414D-4199-9248-6D1885AB3483}" destId="{6FCF5403-D8EA-4AA9-9506-7D06A1FBAB17}" srcOrd="0" destOrd="0" presId="urn:microsoft.com/office/officeart/2018/5/layout/IconLeafLabelList"/>
    <dgm:cxn modelId="{BF9BF92A-0026-4ADA-A2C8-CE3B122CAAEE}" type="presOf" srcId="{EAD1E895-0A0C-4BD8-9A66-A328C4F2A4E7}" destId="{1FC98BD3-A4B4-4AAE-AF5C-01BB306335F6}" srcOrd="0" destOrd="0" presId="urn:microsoft.com/office/officeart/2018/5/layout/IconLeafLabelList"/>
    <dgm:cxn modelId="{C730D948-03FC-4263-BB7B-9483AB59AF06}" type="presOf" srcId="{4B7FC20D-79B4-4A06-A5DA-C7DDD0031D69}" destId="{4EEADABA-824C-45B3-99DA-E72E2EC1C910}" srcOrd="0" destOrd="0" presId="urn:microsoft.com/office/officeart/2018/5/layout/IconLeafLabelList"/>
    <dgm:cxn modelId="{F4ACC256-6D34-4987-AD4E-4395D2988604}" srcId="{A9FE181B-4107-4E5E-9ADE-7F7C04BDB7F1}" destId="{E64D4E41-0B6A-46F7-A162-41E2F21ED7DE}" srcOrd="0" destOrd="0" parTransId="{F7B10D03-E8EB-4993-BA0A-3D2C4D25C7F5}" sibTransId="{74533700-18A0-4869-93B1-96E8C1AF7505}"/>
    <dgm:cxn modelId="{107FAC8E-5708-4B09-881B-8628435D6E17}" srcId="{A9FE181B-4107-4E5E-9ADE-7F7C04BDB7F1}" destId="{EAD1E895-0A0C-4BD8-9A66-A328C4F2A4E7}" srcOrd="2" destOrd="0" parTransId="{8239D32E-74DF-47C4-A974-A0EA314193CC}" sibTransId="{ABEE8C4C-7A18-4272-83FA-0B3B522958D7}"/>
    <dgm:cxn modelId="{35B8A094-751D-4FB8-AC3A-3753F6799835}" srcId="{A9FE181B-4107-4E5E-9ADE-7F7C04BDB7F1}" destId="{4B7FC20D-79B4-4A06-A5DA-C7DDD0031D69}" srcOrd="6" destOrd="0" parTransId="{31C7D657-FDD1-47A9-A276-B8AF69816047}" sibTransId="{526EE08C-0BB1-4E11-A886-F10D9E103E09}"/>
    <dgm:cxn modelId="{FED408A1-4110-4349-98A7-F2EDBC0CDFC9}" type="presOf" srcId="{E64D4E41-0B6A-46F7-A162-41E2F21ED7DE}" destId="{8B14A0D4-C4BD-4778-82F2-082189624A22}" srcOrd="0" destOrd="0" presId="urn:microsoft.com/office/officeart/2018/5/layout/IconLeafLabelList"/>
    <dgm:cxn modelId="{82B6D4A8-C606-4656-9795-300351F5438C}" type="presOf" srcId="{E39D1A9C-647B-415C-9B6A-14995B3E137B}" destId="{9E3CE1FA-EE44-4E24-86F2-FBF08CDBDEF4}" srcOrd="0" destOrd="0" presId="urn:microsoft.com/office/officeart/2018/5/layout/IconLeafLabelList"/>
    <dgm:cxn modelId="{37ABE4A8-2FC1-4816-B86B-D9B03B625F8F}" type="presOf" srcId="{CDB285E9-8056-4632-B9EF-52D5CC234DD3}" destId="{8AD460F0-A907-4EE0-A775-CD45E459CA87}" srcOrd="0" destOrd="0" presId="urn:microsoft.com/office/officeart/2018/5/layout/IconLeafLabelList"/>
    <dgm:cxn modelId="{DDC02FAD-E8E9-41F7-AEE4-C358B9B4A744}" type="presOf" srcId="{A9FE181B-4107-4E5E-9ADE-7F7C04BDB7F1}" destId="{F898FB9C-7BCB-4E7E-9743-D9C66C633E67}" srcOrd="0" destOrd="0" presId="urn:microsoft.com/office/officeart/2018/5/layout/IconLeafLabelList"/>
    <dgm:cxn modelId="{8FCAB7B1-10E3-4F5C-A935-8B3028013B3A}" srcId="{A9FE181B-4107-4E5E-9ADE-7F7C04BDB7F1}" destId="{E39D1A9C-647B-415C-9B6A-14995B3E137B}" srcOrd="3" destOrd="0" parTransId="{09457602-D564-4CC2-9EF1-FC2CE95C6AF6}" sibTransId="{88BCC5B2-E362-40AE-A9DC-E47D3BDA9873}"/>
    <dgm:cxn modelId="{1503D8D5-D14C-4340-8F72-F55ED21F9799}" type="presOf" srcId="{F071EF4C-DB54-424C-A279-968C02A35AFA}" destId="{48D27C07-0DDA-43BD-B049-BC43FCC7D9F7}" srcOrd="0" destOrd="0" presId="urn:microsoft.com/office/officeart/2018/5/layout/IconLeafLabelList"/>
    <dgm:cxn modelId="{48E49EE0-0501-423F-BEC2-2D1713ABDE5E}" srcId="{A9FE181B-4107-4E5E-9ADE-7F7C04BDB7F1}" destId="{F071EF4C-DB54-424C-A279-968C02A35AFA}" srcOrd="4" destOrd="0" parTransId="{78D22FD8-BB16-430F-A154-18F4639309EE}" sibTransId="{8FAC5C98-C2C3-4BE8-8039-8FF9C62BD94D}"/>
    <dgm:cxn modelId="{0C5968ED-5385-46EB-B032-25EDCC7ED769}" srcId="{A9FE181B-4107-4E5E-9ADE-7F7C04BDB7F1}" destId="{B597B538-414D-4199-9248-6D1885AB3483}" srcOrd="5" destOrd="0" parTransId="{85D2D416-3AF9-40BA-AD7F-734DEDDE3DB2}" sibTransId="{84480ED4-8530-4EDE-824C-59F6856FAA55}"/>
    <dgm:cxn modelId="{C2DAD072-F17D-4462-B496-2EFD56D65675}" type="presParOf" srcId="{F898FB9C-7BCB-4E7E-9743-D9C66C633E67}" destId="{6541C583-B694-499E-8C00-D3D4EFD0F429}" srcOrd="0" destOrd="0" presId="urn:microsoft.com/office/officeart/2018/5/layout/IconLeafLabelList"/>
    <dgm:cxn modelId="{10EF9314-DCEA-4261-BF0D-943805279F26}" type="presParOf" srcId="{6541C583-B694-499E-8C00-D3D4EFD0F429}" destId="{7628BF4D-585F-4E79-89D6-E20A89611AB1}" srcOrd="0" destOrd="0" presId="urn:microsoft.com/office/officeart/2018/5/layout/IconLeafLabelList"/>
    <dgm:cxn modelId="{0D80449F-CCFD-4693-BD84-1DDC0D59A731}" type="presParOf" srcId="{6541C583-B694-499E-8C00-D3D4EFD0F429}" destId="{93368387-02EF-49B7-B69F-6CCB959EC152}" srcOrd="1" destOrd="0" presId="urn:microsoft.com/office/officeart/2018/5/layout/IconLeafLabelList"/>
    <dgm:cxn modelId="{2429B4CA-1A71-4FAA-AD6A-C4924646A4CB}" type="presParOf" srcId="{6541C583-B694-499E-8C00-D3D4EFD0F429}" destId="{C85B8C5B-D79E-4221-8073-85BC21CE9969}" srcOrd="2" destOrd="0" presId="urn:microsoft.com/office/officeart/2018/5/layout/IconLeafLabelList"/>
    <dgm:cxn modelId="{3C6D4A23-0412-4B9E-B3EC-EBD45170695B}" type="presParOf" srcId="{6541C583-B694-499E-8C00-D3D4EFD0F429}" destId="{8B14A0D4-C4BD-4778-82F2-082189624A22}" srcOrd="3" destOrd="0" presId="urn:microsoft.com/office/officeart/2018/5/layout/IconLeafLabelList"/>
    <dgm:cxn modelId="{FFCD3BBF-1F61-4834-B42D-AAF3451D1BD8}" type="presParOf" srcId="{F898FB9C-7BCB-4E7E-9743-D9C66C633E67}" destId="{D277A03D-6944-40AF-B265-BEC6F8723166}" srcOrd="1" destOrd="0" presId="urn:microsoft.com/office/officeart/2018/5/layout/IconLeafLabelList"/>
    <dgm:cxn modelId="{8C5C1427-B4A0-4F69-9B4B-F5885C902949}" type="presParOf" srcId="{F898FB9C-7BCB-4E7E-9743-D9C66C633E67}" destId="{6DDD4AED-585A-49C6-B2C2-F8DA3D53257B}" srcOrd="2" destOrd="0" presId="urn:microsoft.com/office/officeart/2018/5/layout/IconLeafLabelList"/>
    <dgm:cxn modelId="{05AE9170-237D-4FA0-9B17-CEA91BF0FDDB}" type="presParOf" srcId="{6DDD4AED-585A-49C6-B2C2-F8DA3D53257B}" destId="{D65BE361-C0FC-4181-BA3A-A71C8E1185EC}" srcOrd="0" destOrd="0" presId="urn:microsoft.com/office/officeart/2018/5/layout/IconLeafLabelList"/>
    <dgm:cxn modelId="{58AB8502-D168-4C35-82E2-69C75C954FD5}" type="presParOf" srcId="{6DDD4AED-585A-49C6-B2C2-F8DA3D53257B}" destId="{1829C9C6-F7F6-4EF6-A83D-00CFF9CB4056}" srcOrd="1" destOrd="0" presId="urn:microsoft.com/office/officeart/2018/5/layout/IconLeafLabelList"/>
    <dgm:cxn modelId="{D117AE45-2E58-4E2F-8104-7721E81E527E}" type="presParOf" srcId="{6DDD4AED-585A-49C6-B2C2-F8DA3D53257B}" destId="{72ABD34D-6AC9-47C5-9943-95793C8F0536}" srcOrd="2" destOrd="0" presId="urn:microsoft.com/office/officeart/2018/5/layout/IconLeafLabelList"/>
    <dgm:cxn modelId="{B78CD380-F08B-4572-9A46-79A8A8D436E5}" type="presParOf" srcId="{6DDD4AED-585A-49C6-B2C2-F8DA3D53257B}" destId="{8AD460F0-A907-4EE0-A775-CD45E459CA87}" srcOrd="3" destOrd="0" presId="urn:microsoft.com/office/officeart/2018/5/layout/IconLeafLabelList"/>
    <dgm:cxn modelId="{DCF37A52-2B91-4A2C-94FC-79082675D961}" type="presParOf" srcId="{F898FB9C-7BCB-4E7E-9743-D9C66C633E67}" destId="{0B69547E-F9E8-489F-833A-FE98A9C46D2F}" srcOrd="3" destOrd="0" presId="urn:microsoft.com/office/officeart/2018/5/layout/IconLeafLabelList"/>
    <dgm:cxn modelId="{21B65EDD-8809-4D5F-8F09-4E05633C6C96}" type="presParOf" srcId="{F898FB9C-7BCB-4E7E-9743-D9C66C633E67}" destId="{25F6C68B-E167-44C9-B704-DCA773E09C1E}" srcOrd="4" destOrd="0" presId="urn:microsoft.com/office/officeart/2018/5/layout/IconLeafLabelList"/>
    <dgm:cxn modelId="{52C3E185-1D93-4698-89EA-2208747CDE76}" type="presParOf" srcId="{25F6C68B-E167-44C9-B704-DCA773E09C1E}" destId="{45F9A409-D6BC-4D9F-B653-CD530F92D66A}" srcOrd="0" destOrd="0" presId="urn:microsoft.com/office/officeart/2018/5/layout/IconLeafLabelList"/>
    <dgm:cxn modelId="{AABE981A-A562-4618-AEB3-B3D75DAFF9B8}" type="presParOf" srcId="{25F6C68B-E167-44C9-B704-DCA773E09C1E}" destId="{D3231EBB-F06A-4D62-9ECC-017B87E59DEC}" srcOrd="1" destOrd="0" presId="urn:microsoft.com/office/officeart/2018/5/layout/IconLeafLabelList"/>
    <dgm:cxn modelId="{70A0DDB7-89F7-4DF6-8611-CF0570AA812E}" type="presParOf" srcId="{25F6C68B-E167-44C9-B704-DCA773E09C1E}" destId="{5B2B7760-E684-4D21-BFE7-E21B33015244}" srcOrd="2" destOrd="0" presId="urn:microsoft.com/office/officeart/2018/5/layout/IconLeafLabelList"/>
    <dgm:cxn modelId="{03D8FCF2-3ECB-4003-A969-99EC49D7FEBE}" type="presParOf" srcId="{25F6C68B-E167-44C9-B704-DCA773E09C1E}" destId="{1FC98BD3-A4B4-4AAE-AF5C-01BB306335F6}" srcOrd="3" destOrd="0" presId="urn:microsoft.com/office/officeart/2018/5/layout/IconLeafLabelList"/>
    <dgm:cxn modelId="{161CC04C-D761-479E-B1C3-95F6490AA4E1}" type="presParOf" srcId="{F898FB9C-7BCB-4E7E-9743-D9C66C633E67}" destId="{3AC67660-342A-4EF4-B18E-586B48D4F505}" srcOrd="5" destOrd="0" presId="urn:microsoft.com/office/officeart/2018/5/layout/IconLeafLabelList"/>
    <dgm:cxn modelId="{52AF785F-C8C3-457A-9398-501FA2F2DF04}" type="presParOf" srcId="{F898FB9C-7BCB-4E7E-9743-D9C66C633E67}" destId="{95B277CA-B38D-41FE-B6EF-37F5294FEEE4}" srcOrd="6" destOrd="0" presId="urn:microsoft.com/office/officeart/2018/5/layout/IconLeafLabelList"/>
    <dgm:cxn modelId="{9248A3A2-507D-4219-A598-71556BC46CAC}" type="presParOf" srcId="{95B277CA-B38D-41FE-B6EF-37F5294FEEE4}" destId="{0209AC78-BA96-43C9-AD26-C6CAC0E7E8F3}" srcOrd="0" destOrd="0" presId="urn:microsoft.com/office/officeart/2018/5/layout/IconLeafLabelList"/>
    <dgm:cxn modelId="{B08CE6BE-682D-49B8-980E-4106C33E5E46}" type="presParOf" srcId="{95B277CA-B38D-41FE-B6EF-37F5294FEEE4}" destId="{7C645BFF-F4B1-4ECF-B09E-A51079B5781D}" srcOrd="1" destOrd="0" presId="urn:microsoft.com/office/officeart/2018/5/layout/IconLeafLabelList"/>
    <dgm:cxn modelId="{BB964C93-F4D0-4A40-ABFC-0C2D68CF6220}" type="presParOf" srcId="{95B277CA-B38D-41FE-B6EF-37F5294FEEE4}" destId="{E6BB7462-F6C4-4EFC-BE41-BBC29315F930}" srcOrd="2" destOrd="0" presId="urn:microsoft.com/office/officeart/2018/5/layout/IconLeafLabelList"/>
    <dgm:cxn modelId="{00206CDB-498B-45D7-AF70-2FD72D1AB6E6}" type="presParOf" srcId="{95B277CA-B38D-41FE-B6EF-37F5294FEEE4}" destId="{9E3CE1FA-EE44-4E24-86F2-FBF08CDBDEF4}" srcOrd="3" destOrd="0" presId="urn:microsoft.com/office/officeart/2018/5/layout/IconLeafLabelList"/>
    <dgm:cxn modelId="{F2E6F0AC-FF16-4148-92CF-87903AF8EEBB}" type="presParOf" srcId="{F898FB9C-7BCB-4E7E-9743-D9C66C633E67}" destId="{C9594A51-F848-4596-AA04-194FEF85CA49}" srcOrd="7" destOrd="0" presId="urn:microsoft.com/office/officeart/2018/5/layout/IconLeafLabelList"/>
    <dgm:cxn modelId="{DDEAAB5E-8A52-4A9B-814E-A3975961625B}" type="presParOf" srcId="{F898FB9C-7BCB-4E7E-9743-D9C66C633E67}" destId="{72C0B011-84B5-4CFD-A89A-644669605CFE}" srcOrd="8" destOrd="0" presId="urn:microsoft.com/office/officeart/2018/5/layout/IconLeafLabelList"/>
    <dgm:cxn modelId="{8271CC67-4215-4456-AB45-0E33E1083141}" type="presParOf" srcId="{72C0B011-84B5-4CFD-A89A-644669605CFE}" destId="{0985A02E-175A-4FAC-A843-E663A9C69421}" srcOrd="0" destOrd="0" presId="urn:microsoft.com/office/officeart/2018/5/layout/IconLeafLabelList"/>
    <dgm:cxn modelId="{4F661C61-A825-41E7-890A-DD1212336314}" type="presParOf" srcId="{72C0B011-84B5-4CFD-A89A-644669605CFE}" destId="{1C16413A-CBE7-4A17-8861-88C1D38EF740}" srcOrd="1" destOrd="0" presId="urn:microsoft.com/office/officeart/2018/5/layout/IconLeafLabelList"/>
    <dgm:cxn modelId="{599F28C0-908C-4DC1-B48E-F6AAB35E33E6}" type="presParOf" srcId="{72C0B011-84B5-4CFD-A89A-644669605CFE}" destId="{CBC2A471-14F0-4570-B9A4-D9F8EA5D2980}" srcOrd="2" destOrd="0" presId="urn:microsoft.com/office/officeart/2018/5/layout/IconLeafLabelList"/>
    <dgm:cxn modelId="{A92B7584-23DF-48E1-9A24-9D1235607675}" type="presParOf" srcId="{72C0B011-84B5-4CFD-A89A-644669605CFE}" destId="{48D27C07-0DDA-43BD-B049-BC43FCC7D9F7}" srcOrd="3" destOrd="0" presId="urn:microsoft.com/office/officeart/2018/5/layout/IconLeafLabelList"/>
    <dgm:cxn modelId="{27748423-443D-4564-94E7-7F91133CB372}" type="presParOf" srcId="{F898FB9C-7BCB-4E7E-9743-D9C66C633E67}" destId="{4C8FC11A-801C-4D2D-8A5E-611946A15350}" srcOrd="9" destOrd="0" presId="urn:microsoft.com/office/officeart/2018/5/layout/IconLeafLabelList"/>
    <dgm:cxn modelId="{6307F02A-ABB4-4522-86DE-05666C65D16E}" type="presParOf" srcId="{F898FB9C-7BCB-4E7E-9743-D9C66C633E67}" destId="{454D33BB-E156-40B7-8CDB-73442EF85E8B}" srcOrd="10" destOrd="0" presId="urn:microsoft.com/office/officeart/2018/5/layout/IconLeafLabelList"/>
    <dgm:cxn modelId="{27938E4B-0ED1-446D-9936-9FDAC65055AD}" type="presParOf" srcId="{454D33BB-E156-40B7-8CDB-73442EF85E8B}" destId="{D4FA2948-CFA2-476C-A850-730DA918A2C3}" srcOrd="0" destOrd="0" presId="urn:microsoft.com/office/officeart/2018/5/layout/IconLeafLabelList"/>
    <dgm:cxn modelId="{629CBDD0-845B-4D53-9E0B-C352B2801E43}" type="presParOf" srcId="{454D33BB-E156-40B7-8CDB-73442EF85E8B}" destId="{177A95A1-2629-42AE-AB66-180EEA84F9F8}" srcOrd="1" destOrd="0" presId="urn:microsoft.com/office/officeart/2018/5/layout/IconLeafLabelList"/>
    <dgm:cxn modelId="{C22D24B0-7F14-4D94-80AE-A9C3278940C4}" type="presParOf" srcId="{454D33BB-E156-40B7-8CDB-73442EF85E8B}" destId="{923CD8B2-F74B-439D-A006-64C62E4DAFB0}" srcOrd="2" destOrd="0" presId="urn:microsoft.com/office/officeart/2018/5/layout/IconLeafLabelList"/>
    <dgm:cxn modelId="{62111621-A519-4F5C-8B9F-E0AD42F57904}" type="presParOf" srcId="{454D33BB-E156-40B7-8CDB-73442EF85E8B}" destId="{6FCF5403-D8EA-4AA9-9506-7D06A1FBAB17}" srcOrd="3" destOrd="0" presId="urn:microsoft.com/office/officeart/2018/5/layout/IconLeafLabelList"/>
    <dgm:cxn modelId="{62DA8D1B-C3FF-40A9-8A69-76A3A95D4AB5}" type="presParOf" srcId="{F898FB9C-7BCB-4E7E-9743-D9C66C633E67}" destId="{BF7EB15C-E7B7-4CB2-B95B-9D8509D449B7}" srcOrd="11" destOrd="0" presId="urn:microsoft.com/office/officeart/2018/5/layout/IconLeafLabelList"/>
    <dgm:cxn modelId="{84BA1D7B-ADD8-4262-AA30-ABA68D66D600}" type="presParOf" srcId="{F898FB9C-7BCB-4E7E-9743-D9C66C633E67}" destId="{D71D74A9-8114-4B7C-81CE-404840AF38B6}" srcOrd="12" destOrd="0" presId="urn:microsoft.com/office/officeart/2018/5/layout/IconLeafLabelList"/>
    <dgm:cxn modelId="{77C4587B-9DA3-4DF7-B860-D8D81D5ED4C5}" type="presParOf" srcId="{D71D74A9-8114-4B7C-81CE-404840AF38B6}" destId="{D4C3AD2C-0A71-4907-B872-FE025B890B8E}" srcOrd="0" destOrd="0" presId="urn:microsoft.com/office/officeart/2018/5/layout/IconLeafLabelList"/>
    <dgm:cxn modelId="{300A02B7-9BB7-409D-99D3-47FEE531FB72}" type="presParOf" srcId="{D71D74A9-8114-4B7C-81CE-404840AF38B6}" destId="{E4EDB8C2-C670-4A77-8DF5-4B09C819BAC1}" srcOrd="1" destOrd="0" presId="urn:microsoft.com/office/officeart/2018/5/layout/IconLeafLabelList"/>
    <dgm:cxn modelId="{A8E75528-C785-4449-983F-313DC7CA3B16}" type="presParOf" srcId="{D71D74A9-8114-4B7C-81CE-404840AF38B6}" destId="{CAAA4427-0FF7-41CA-A41B-60D9AEC28B3F}" srcOrd="2" destOrd="0" presId="urn:microsoft.com/office/officeart/2018/5/layout/IconLeafLabelList"/>
    <dgm:cxn modelId="{ED6BBACF-B3AD-4611-B6FC-E41C5BCACF1E}" type="presParOf" srcId="{D71D74A9-8114-4B7C-81CE-404840AF38B6}" destId="{4EEADABA-824C-45B3-99DA-E72E2EC1C91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8BF4D-585F-4E79-89D6-E20A89611AB1}">
      <dsp:nvSpPr>
        <dsp:cNvPr id="0" name=""/>
        <dsp:cNvSpPr/>
      </dsp:nvSpPr>
      <dsp:spPr>
        <a:xfrm>
          <a:off x="262927" y="612468"/>
          <a:ext cx="809560" cy="80956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68387-02EF-49B7-B69F-6CCB959EC152}">
      <dsp:nvSpPr>
        <dsp:cNvPr id="0" name=""/>
        <dsp:cNvSpPr/>
      </dsp:nvSpPr>
      <dsp:spPr>
        <a:xfrm>
          <a:off x="435456" y="784998"/>
          <a:ext cx="464501" cy="46450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14A0D4-C4BD-4778-82F2-082189624A22}">
      <dsp:nvSpPr>
        <dsp:cNvPr id="0" name=""/>
        <dsp:cNvSpPr/>
      </dsp:nvSpPr>
      <dsp:spPr>
        <a:xfrm>
          <a:off x="4133" y="1674187"/>
          <a:ext cx="1327148" cy="53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t> Programación </a:t>
          </a:r>
          <a:endParaRPr lang="en-US" sz="1100" kern="1200" dirty="0"/>
        </a:p>
      </dsp:txBody>
      <dsp:txXfrm>
        <a:off x="4133" y="1674187"/>
        <a:ext cx="1327148" cy="530859"/>
      </dsp:txXfrm>
    </dsp:sp>
    <dsp:sp modelId="{D65BE361-C0FC-4181-BA3A-A71C8E1185EC}">
      <dsp:nvSpPr>
        <dsp:cNvPr id="0" name=""/>
        <dsp:cNvSpPr/>
      </dsp:nvSpPr>
      <dsp:spPr>
        <a:xfrm>
          <a:off x="1822326" y="612468"/>
          <a:ext cx="809560" cy="80956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29C9C6-F7F6-4EF6-A83D-00CFF9CB4056}">
      <dsp:nvSpPr>
        <dsp:cNvPr id="0" name=""/>
        <dsp:cNvSpPr/>
      </dsp:nvSpPr>
      <dsp:spPr>
        <a:xfrm>
          <a:off x="1994856" y="784998"/>
          <a:ext cx="464501" cy="4645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D460F0-A907-4EE0-A775-CD45E459CA87}">
      <dsp:nvSpPr>
        <dsp:cNvPr id="0" name=""/>
        <dsp:cNvSpPr/>
      </dsp:nvSpPr>
      <dsp:spPr>
        <a:xfrm>
          <a:off x="1563532" y="1674187"/>
          <a:ext cx="1327148" cy="53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t>Negocios </a:t>
          </a:r>
          <a:endParaRPr lang="en-US" sz="1100" kern="1200" dirty="0"/>
        </a:p>
      </dsp:txBody>
      <dsp:txXfrm>
        <a:off x="1563532" y="1674187"/>
        <a:ext cx="1327148" cy="530859"/>
      </dsp:txXfrm>
    </dsp:sp>
    <dsp:sp modelId="{45F9A409-D6BC-4D9F-B653-CD530F92D66A}">
      <dsp:nvSpPr>
        <dsp:cNvPr id="0" name=""/>
        <dsp:cNvSpPr/>
      </dsp:nvSpPr>
      <dsp:spPr>
        <a:xfrm>
          <a:off x="3381726" y="612468"/>
          <a:ext cx="809560" cy="80956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231EBB-F06A-4D62-9ECC-017B87E59DEC}">
      <dsp:nvSpPr>
        <dsp:cNvPr id="0" name=""/>
        <dsp:cNvSpPr/>
      </dsp:nvSpPr>
      <dsp:spPr>
        <a:xfrm>
          <a:off x="3554255" y="784998"/>
          <a:ext cx="464501" cy="4645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C98BD3-A4B4-4AAE-AF5C-01BB306335F6}">
      <dsp:nvSpPr>
        <dsp:cNvPr id="0" name=""/>
        <dsp:cNvSpPr/>
      </dsp:nvSpPr>
      <dsp:spPr>
        <a:xfrm>
          <a:off x="3122932" y="1674187"/>
          <a:ext cx="1327148" cy="53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t>Diseño y Creatividad </a:t>
          </a:r>
          <a:endParaRPr lang="en-US" sz="1100" kern="1200" dirty="0"/>
        </a:p>
      </dsp:txBody>
      <dsp:txXfrm>
        <a:off x="3122932" y="1674187"/>
        <a:ext cx="1327148" cy="530859"/>
      </dsp:txXfrm>
    </dsp:sp>
    <dsp:sp modelId="{0209AC78-BA96-43C9-AD26-C6CAC0E7E8F3}">
      <dsp:nvSpPr>
        <dsp:cNvPr id="0" name=""/>
        <dsp:cNvSpPr/>
      </dsp:nvSpPr>
      <dsp:spPr>
        <a:xfrm>
          <a:off x="4941125" y="612468"/>
          <a:ext cx="809560" cy="80956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645BFF-F4B1-4ECF-B09E-A51079B5781D}">
      <dsp:nvSpPr>
        <dsp:cNvPr id="0" name=""/>
        <dsp:cNvSpPr/>
      </dsp:nvSpPr>
      <dsp:spPr>
        <a:xfrm>
          <a:off x="5113655" y="784998"/>
          <a:ext cx="464501" cy="46450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3CE1FA-EE44-4E24-86F2-FBF08CDBDEF4}">
      <dsp:nvSpPr>
        <dsp:cNvPr id="0" name=""/>
        <dsp:cNvSpPr/>
      </dsp:nvSpPr>
      <dsp:spPr>
        <a:xfrm>
          <a:off x="4682331" y="1674187"/>
          <a:ext cx="1327148" cy="53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t> Desarrollo Personal </a:t>
          </a:r>
          <a:endParaRPr lang="en-US" sz="1100" kern="1200" dirty="0"/>
        </a:p>
      </dsp:txBody>
      <dsp:txXfrm>
        <a:off x="4682331" y="1674187"/>
        <a:ext cx="1327148" cy="530859"/>
      </dsp:txXfrm>
    </dsp:sp>
    <dsp:sp modelId="{0985A02E-175A-4FAC-A843-E663A9C69421}">
      <dsp:nvSpPr>
        <dsp:cNvPr id="0" name=""/>
        <dsp:cNvSpPr/>
      </dsp:nvSpPr>
      <dsp:spPr>
        <a:xfrm>
          <a:off x="6500525" y="612468"/>
          <a:ext cx="809560" cy="80956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16413A-CBE7-4A17-8861-88C1D38EF740}">
      <dsp:nvSpPr>
        <dsp:cNvPr id="0" name=""/>
        <dsp:cNvSpPr/>
      </dsp:nvSpPr>
      <dsp:spPr>
        <a:xfrm>
          <a:off x="6673054" y="784998"/>
          <a:ext cx="464501" cy="46450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D27C07-0DDA-43BD-B049-BC43FCC7D9F7}">
      <dsp:nvSpPr>
        <dsp:cNvPr id="0" name=""/>
        <dsp:cNvSpPr/>
      </dsp:nvSpPr>
      <dsp:spPr>
        <a:xfrm>
          <a:off x="6241731" y="1674187"/>
          <a:ext cx="1327148" cy="53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t>Marketing </a:t>
          </a:r>
          <a:endParaRPr lang="en-US" sz="1100" kern="1200" dirty="0"/>
        </a:p>
      </dsp:txBody>
      <dsp:txXfrm>
        <a:off x="6241731" y="1674187"/>
        <a:ext cx="1327148" cy="530859"/>
      </dsp:txXfrm>
    </dsp:sp>
    <dsp:sp modelId="{D4FA2948-CFA2-476C-A850-730DA918A2C3}">
      <dsp:nvSpPr>
        <dsp:cNvPr id="0" name=""/>
        <dsp:cNvSpPr/>
      </dsp:nvSpPr>
      <dsp:spPr>
        <a:xfrm>
          <a:off x="8059924" y="612468"/>
          <a:ext cx="809560" cy="80956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7A95A1-2629-42AE-AB66-180EEA84F9F8}">
      <dsp:nvSpPr>
        <dsp:cNvPr id="0" name=""/>
        <dsp:cNvSpPr/>
      </dsp:nvSpPr>
      <dsp:spPr>
        <a:xfrm>
          <a:off x="8232453" y="784998"/>
          <a:ext cx="464501" cy="46450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CF5403-D8EA-4AA9-9506-7D06A1FBAB17}">
      <dsp:nvSpPr>
        <dsp:cNvPr id="0" name=""/>
        <dsp:cNvSpPr/>
      </dsp:nvSpPr>
      <dsp:spPr>
        <a:xfrm>
          <a:off x="7801130" y="1674187"/>
          <a:ext cx="1327148" cy="53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t>Soporte </a:t>
          </a:r>
          <a:endParaRPr lang="en-US" sz="1100" kern="1200" dirty="0"/>
        </a:p>
      </dsp:txBody>
      <dsp:txXfrm>
        <a:off x="7801130" y="1674187"/>
        <a:ext cx="1327148" cy="530859"/>
      </dsp:txXfrm>
    </dsp:sp>
    <dsp:sp modelId="{D4C3AD2C-0A71-4907-B872-FE025B890B8E}">
      <dsp:nvSpPr>
        <dsp:cNvPr id="0" name=""/>
        <dsp:cNvSpPr/>
      </dsp:nvSpPr>
      <dsp:spPr>
        <a:xfrm>
          <a:off x="9619323" y="612468"/>
          <a:ext cx="809560" cy="80956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DB8C2-C670-4A77-8DF5-4B09C819BAC1}">
      <dsp:nvSpPr>
        <dsp:cNvPr id="0" name=""/>
        <dsp:cNvSpPr/>
      </dsp:nvSpPr>
      <dsp:spPr>
        <a:xfrm>
          <a:off x="9791853" y="784998"/>
          <a:ext cx="464501" cy="46450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EADABA-824C-45B3-99DA-E72E2EC1C910}">
      <dsp:nvSpPr>
        <dsp:cNvPr id="0" name=""/>
        <dsp:cNvSpPr/>
      </dsp:nvSpPr>
      <dsp:spPr>
        <a:xfrm>
          <a:off x="9360530" y="1674187"/>
          <a:ext cx="1327148" cy="5308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s-ES" sz="1100" kern="1200" dirty="0"/>
            <a:t> Datos</a:t>
          </a:r>
          <a:endParaRPr lang="en-US" sz="1100" kern="1200" dirty="0"/>
        </a:p>
      </dsp:txBody>
      <dsp:txXfrm>
        <a:off x="9360530" y="1674187"/>
        <a:ext cx="1327148" cy="530859"/>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10/10/2025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73980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10/10/2025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51541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10/10/2025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815557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10/10/2025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032852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10/10/2025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117791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10/10/2025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49379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10/10/2025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538375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10/10/2025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41174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10/10/2025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34938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10/10/2025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84398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10/10/2025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290746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10/10/2025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‹Nº›</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959984"/>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054985-102E-E801-AF77-43800A6BC42D}"/>
              </a:ext>
            </a:extLst>
          </p:cNvPr>
          <p:cNvSpPr>
            <a:spLocks noGrp="1"/>
          </p:cNvSpPr>
          <p:nvPr>
            <p:ph type="ctrTitle"/>
          </p:nvPr>
        </p:nvSpPr>
        <p:spPr>
          <a:xfrm>
            <a:off x="704088" y="4023657"/>
            <a:ext cx="3794760" cy="2110444"/>
          </a:xfrm>
        </p:spPr>
        <p:txBody>
          <a:bodyPr vert="horz" lIns="91440" tIns="45720" rIns="91440" bIns="45720" rtlCol="0" anchor="t">
            <a:normAutofit/>
          </a:bodyPr>
          <a:lstStyle/>
          <a:p>
            <a:r>
              <a:rPr lang="en-US" sz="4000" dirty="0"/>
              <a:t>Red </a:t>
            </a:r>
            <a:r>
              <a:rPr lang="en-US" sz="4000" dirty="0" err="1"/>
              <a:t>Semantica</a:t>
            </a:r>
            <a:endParaRPr lang="en-US" sz="4000" dirty="0"/>
          </a:p>
        </p:txBody>
      </p:sp>
      <p:pic>
        <p:nvPicPr>
          <p:cNvPr id="5" name="Imagen 4" descr="Texto&#10;&#10;El contenido generado por IA puede ser incorrecto.">
            <a:extLst>
              <a:ext uri="{FF2B5EF4-FFF2-40B4-BE49-F238E27FC236}">
                <a16:creationId xmlns:a16="http://schemas.microsoft.com/office/drawing/2014/main" id="{CA57827F-017B-D77A-3006-90D866DBD5AE}"/>
              </a:ext>
            </a:extLst>
          </p:cNvPr>
          <p:cNvPicPr>
            <a:picLocks noChangeAspect="1"/>
          </p:cNvPicPr>
          <p:nvPr/>
        </p:nvPicPr>
        <p:blipFill>
          <a:blip r:embed="rId2">
            <a:extLst>
              <a:ext uri="{28A0092B-C50C-407E-A947-70E740481C1C}">
                <a14:useLocalDpi xmlns:a14="http://schemas.microsoft.com/office/drawing/2010/main" val="0"/>
              </a:ext>
            </a:extLst>
          </a:blip>
          <a:srcRect t="3680" r="2" b="2"/>
          <a:stretch>
            <a:fillRect/>
          </a:stretch>
        </p:blipFill>
        <p:spPr>
          <a:xfrm>
            <a:off x="800100" y="717656"/>
            <a:ext cx="10591800" cy="3086100"/>
          </a:xfrm>
          <a:prstGeom prst="rect">
            <a:avLst/>
          </a:prstGeom>
        </p:spPr>
      </p:pic>
      <p:cxnSp>
        <p:nvCxnSpPr>
          <p:cNvPr id="16" name="Straight Connector 15">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76800" y="4114590"/>
            <a:ext cx="9818" cy="20195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1F4E0E82-BA7E-10C5-6D2E-2A212BF154EC}"/>
              </a:ext>
            </a:extLst>
          </p:cNvPr>
          <p:cNvSpPr>
            <a:spLocks noGrp="1"/>
          </p:cNvSpPr>
          <p:nvPr>
            <p:ph type="subTitle" idx="1"/>
          </p:nvPr>
        </p:nvSpPr>
        <p:spPr>
          <a:xfrm>
            <a:off x="5350933" y="4088705"/>
            <a:ext cx="6135924" cy="2093976"/>
          </a:xfrm>
        </p:spPr>
        <p:txBody>
          <a:bodyPr vert="horz" lIns="91440" tIns="45720" rIns="91440" bIns="45720" rtlCol="0">
            <a:normAutofit/>
          </a:bodyPr>
          <a:lstStyle/>
          <a:p>
            <a:pPr>
              <a:lnSpc>
                <a:spcPct val="100000"/>
              </a:lnSpc>
            </a:pPr>
            <a:r>
              <a:rPr lang="en-US" sz="1400" b="1" dirty="0" err="1"/>
              <a:t>Inteligencia</a:t>
            </a:r>
            <a:r>
              <a:rPr lang="en-US" sz="1400" b="1" dirty="0"/>
              <a:t> Artificial</a:t>
            </a:r>
          </a:p>
          <a:p>
            <a:pPr>
              <a:lnSpc>
                <a:spcPct val="100000"/>
              </a:lnSpc>
            </a:pPr>
            <a:r>
              <a:rPr lang="en-US" sz="1400" b="1" dirty="0" err="1"/>
              <a:t>Alumnos</a:t>
            </a:r>
            <a:r>
              <a:rPr lang="en-US" sz="1400" b="1" dirty="0"/>
              <a:t>:</a:t>
            </a:r>
          </a:p>
          <a:p>
            <a:pPr indent="-228600">
              <a:lnSpc>
                <a:spcPct val="100000"/>
              </a:lnSpc>
              <a:buFont typeface="Arial" panose="020B0604020202020204" pitchFamily="34" charset="0"/>
              <a:buChar char="•"/>
            </a:pPr>
            <a:r>
              <a:rPr lang="en-US" sz="1400" dirty="0"/>
              <a:t>Lara Beltrán Jorge Alberto</a:t>
            </a:r>
          </a:p>
          <a:p>
            <a:pPr indent="-228600">
              <a:lnSpc>
                <a:spcPct val="100000"/>
              </a:lnSpc>
              <a:buFont typeface="Arial" panose="020B0604020202020204" pitchFamily="34" charset="0"/>
              <a:buChar char="•"/>
            </a:pPr>
            <a:r>
              <a:rPr lang="en-US" sz="1400" dirty="0"/>
              <a:t>Pacheco Pérez Diego</a:t>
            </a:r>
          </a:p>
          <a:p>
            <a:pPr>
              <a:lnSpc>
                <a:spcPct val="100000"/>
              </a:lnSpc>
            </a:pPr>
            <a:r>
              <a:rPr lang="en-US" sz="1400" b="1" dirty="0" err="1"/>
              <a:t>Docente</a:t>
            </a:r>
            <a:r>
              <a:rPr lang="en-US" sz="1400" b="1" dirty="0"/>
              <a:t>:</a:t>
            </a:r>
          </a:p>
          <a:p>
            <a:pPr indent="-228600">
              <a:lnSpc>
                <a:spcPct val="100000"/>
              </a:lnSpc>
              <a:buFont typeface="Arial" panose="020B0604020202020204" pitchFamily="34" charset="0"/>
              <a:buChar char="•"/>
            </a:pPr>
            <a:r>
              <a:rPr lang="en-US" sz="1400" dirty="0"/>
              <a:t>Zuriel Dathan Mora Felix</a:t>
            </a:r>
          </a:p>
        </p:txBody>
      </p:sp>
    </p:spTree>
    <p:extLst>
      <p:ext uri="{BB962C8B-B14F-4D97-AF65-F5344CB8AC3E}">
        <p14:creationId xmlns:p14="http://schemas.microsoft.com/office/powerpoint/2010/main" val="529592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Mano con cuerdas rojas">
            <a:extLst>
              <a:ext uri="{FF2B5EF4-FFF2-40B4-BE49-F238E27FC236}">
                <a16:creationId xmlns:a16="http://schemas.microsoft.com/office/drawing/2014/main" id="{47DD63AA-0929-6E1D-5F18-C4D7BB477C40}"/>
              </a:ext>
            </a:extLst>
          </p:cNvPr>
          <p:cNvPicPr>
            <a:picLocks noChangeAspect="1"/>
          </p:cNvPicPr>
          <p:nvPr/>
        </p:nvPicPr>
        <p:blipFill>
          <a:blip r:embed="rId2"/>
          <a:srcRect t="10662" b="5068"/>
          <a:stretch>
            <a:fillRect/>
          </a:stretch>
        </p:blipFill>
        <p:spPr>
          <a:xfrm>
            <a:off x="20" y="10"/>
            <a:ext cx="12191980" cy="6857990"/>
          </a:xfrm>
          <a:prstGeom prst="rect">
            <a:avLst/>
          </a:prstGeom>
        </p:spPr>
      </p:pic>
      <p:sp>
        <p:nvSpPr>
          <p:cNvPr id="25" name="Rectangle 24">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29F6CCE-8D93-ABC4-CD79-75B34931E93D}"/>
              </a:ext>
            </a:extLst>
          </p:cNvPr>
          <p:cNvSpPr>
            <a:spLocks noGrp="1"/>
          </p:cNvSpPr>
          <p:nvPr>
            <p:ph type="title"/>
          </p:nvPr>
        </p:nvSpPr>
        <p:spPr>
          <a:xfrm>
            <a:off x="704088" y="871759"/>
            <a:ext cx="5067300" cy="3497042"/>
          </a:xfrm>
        </p:spPr>
        <p:txBody>
          <a:bodyPr vert="horz" lIns="91440" tIns="45720" rIns="91440" bIns="45720" rtlCol="0" anchor="t">
            <a:normAutofit/>
          </a:bodyPr>
          <a:lstStyle/>
          <a:p>
            <a:r>
              <a:rPr lang="en-US" sz="5000">
                <a:solidFill>
                  <a:srgbClr val="FFFFFF"/>
                </a:solidFill>
              </a:rPr>
              <a:t>Planteamiento para crear la Red Semántica de Udemy</a:t>
            </a:r>
          </a:p>
        </p:txBody>
      </p:sp>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39071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F1AD375-4A63-FE16-4752-58E423C9FBB3}"/>
              </a:ext>
            </a:extLst>
          </p:cNvPr>
          <p:cNvSpPr>
            <a:spLocks noGrp="1"/>
          </p:cNvSpPr>
          <p:nvPr>
            <p:ph type="title"/>
          </p:nvPr>
        </p:nvSpPr>
        <p:spPr>
          <a:xfrm>
            <a:off x="5248656" y="914400"/>
            <a:ext cx="6236208" cy="1307592"/>
          </a:xfrm>
        </p:spPr>
        <p:txBody>
          <a:bodyPr>
            <a:normAutofit/>
          </a:bodyPr>
          <a:lstStyle/>
          <a:p>
            <a:pPr>
              <a:lnSpc>
                <a:spcPct val="90000"/>
              </a:lnSpc>
            </a:pPr>
            <a:r>
              <a:rPr lang="es-ES" dirty="0"/>
              <a:t>INTRODUCCIÓN </a:t>
            </a:r>
            <a:br>
              <a:rPr lang="es-ES" dirty="0"/>
            </a:br>
            <a:endParaRPr lang="es-MX" dirty="0"/>
          </a:p>
        </p:txBody>
      </p:sp>
      <p:pic>
        <p:nvPicPr>
          <p:cNvPr id="22" name="Picture 21" descr="Vista superior de cubos conectados con líneas negras">
            <a:extLst>
              <a:ext uri="{FF2B5EF4-FFF2-40B4-BE49-F238E27FC236}">
                <a16:creationId xmlns:a16="http://schemas.microsoft.com/office/drawing/2014/main" id="{58F38637-8E56-19B3-975C-678C98A65055}"/>
              </a:ext>
            </a:extLst>
          </p:cNvPr>
          <p:cNvPicPr>
            <a:picLocks noChangeAspect="1"/>
          </p:cNvPicPr>
          <p:nvPr/>
        </p:nvPicPr>
        <p:blipFill>
          <a:blip r:embed="rId2"/>
          <a:srcRect l="29461" r="19539"/>
          <a:stretch>
            <a:fillRect/>
          </a:stretch>
        </p:blipFill>
        <p:spPr>
          <a:xfrm>
            <a:off x="20" y="-1"/>
            <a:ext cx="4663420" cy="6858001"/>
          </a:xfrm>
          <a:prstGeom prst="rect">
            <a:avLst/>
          </a:prstGeom>
        </p:spPr>
      </p:pic>
      <p:cxnSp>
        <p:nvCxnSpPr>
          <p:cNvPr id="28" name="Straight Connector 27">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7F839F2-D51F-DA51-ED07-68C428C41D71}"/>
              </a:ext>
            </a:extLst>
          </p:cNvPr>
          <p:cNvSpPr>
            <a:spLocks noGrp="1"/>
          </p:cNvSpPr>
          <p:nvPr>
            <p:ph idx="1"/>
          </p:nvPr>
        </p:nvSpPr>
        <p:spPr>
          <a:xfrm>
            <a:off x="5248656" y="2221992"/>
            <a:ext cx="6236208" cy="3941064"/>
          </a:xfrm>
        </p:spPr>
        <p:txBody>
          <a:bodyPr>
            <a:normAutofit fontScale="92500" lnSpcReduction="20000"/>
          </a:bodyPr>
          <a:lstStyle/>
          <a:p>
            <a:pPr marL="914400" lvl="1" indent="-457200">
              <a:lnSpc>
                <a:spcPct val="100000"/>
              </a:lnSpc>
              <a:buAutoNum type="arabicPeriod"/>
            </a:pPr>
            <a:r>
              <a:rPr lang="es-ES" sz="1300" b="1" dirty="0"/>
              <a:t>• Propósito:</a:t>
            </a:r>
          </a:p>
          <a:p>
            <a:pPr marL="914400" lvl="2" indent="0" algn="just">
              <a:lnSpc>
                <a:spcPct val="100000"/>
              </a:lnSpc>
              <a:buNone/>
            </a:pPr>
            <a:r>
              <a:rPr lang="es-ES" sz="1300" dirty="0"/>
              <a:t> El propósito de esta red semántica es representar de manera estructurada el conocimiento relacionado con los cursos, temas, instructores y preferencias de los usuarios dentro de la plataforma. Al organizar los conceptos y sus relaciones, el sistema podrá comprender el significado detrás de las búsquedas y elecciones de los usuarios, permitiendo generar recomendaciones más precisas, personalizadas y contextualmente relevantes. En lugar de basarse únicamente en coincidencias de palabras clave, la red semántica permitirá al sistema interpretar las intenciones del usuario, reconocer sinónimos, identificar temas relacionados y anticipar intereses futuros, mejorando significativamente la experiencia de aprendizaje. </a:t>
            </a:r>
          </a:p>
          <a:p>
            <a:pPr marL="914400" lvl="1" indent="-457200">
              <a:lnSpc>
                <a:spcPct val="100000"/>
              </a:lnSpc>
              <a:buAutoNum type="arabicPeriod"/>
            </a:pPr>
            <a:r>
              <a:rPr lang="es-ES" sz="1300" b="1" dirty="0"/>
              <a:t>• Importancia de las redes semánticas:</a:t>
            </a:r>
          </a:p>
          <a:p>
            <a:pPr marL="914400" lvl="2" indent="0" algn="just">
              <a:lnSpc>
                <a:spcPct val="100000"/>
              </a:lnSpc>
              <a:buNone/>
            </a:pPr>
            <a:r>
              <a:rPr lang="es-ES" sz="1300" dirty="0"/>
              <a:t> Las redes semánticas son fundamentales para representar el conocimiento de manera explícita y comprensible tanto para humanos como para sistemas inteligentes. Su estructura basada en nodos (conceptos) y enlaces (relaciones) permite modelar la forma en que los conceptos se conectan en el mundo real, facilitando la inferencia y el razonamiento automatizado. En el contexto empresarial, estas redes son clave para mejorar la toma de decisiones, ya que permiten al sistema analizar la información de manera más profunda, descubrir patrones ocultos y ofrecer sugerencias coherentes con los intereses y necesidades del usuario. Gracias a su capacidad de “entender” el significado detrás de los datos, las redes semánticas impulsan sistemas de recomendación más inteligentes, eficientes y adaptativos.</a:t>
            </a:r>
            <a:endParaRPr lang="es-MX" sz="1300" dirty="0"/>
          </a:p>
        </p:txBody>
      </p:sp>
    </p:spTree>
    <p:extLst>
      <p:ext uri="{BB962C8B-B14F-4D97-AF65-F5344CB8AC3E}">
        <p14:creationId xmlns:p14="http://schemas.microsoft.com/office/powerpoint/2010/main" val="1996399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42E74D6-EB8F-EA7D-6A8F-CD16B2C0328C}"/>
              </a:ext>
            </a:extLst>
          </p:cNvPr>
          <p:cNvSpPr>
            <a:spLocks noGrp="1"/>
          </p:cNvSpPr>
          <p:nvPr>
            <p:ph type="title"/>
          </p:nvPr>
        </p:nvSpPr>
        <p:spPr>
          <a:xfrm>
            <a:off x="704088" y="914400"/>
            <a:ext cx="4041648" cy="1928741"/>
          </a:xfrm>
        </p:spPr>
        <p:txBody>
          <a:bodyPr>
            <a:normAutofit/>
          </a:bodyPr>
          <a:lstStyle/>
          <a:p>
            <a:r>
              <a:rPr lang="es-ES" dirty="0"/>
              <a:t>DESCRIPCIÓN DEL NEGOCIO</a:t>
            </a:r>
            <a:endParaRPr lang="es-MX" dirty="0"/>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Maletín">
            <a:extLst>
              <a:ext uri="{FF2B5EF4-FFF2-40B4-BE49-F238E27FC236}">
                <a16:creationId xmlns:a16="http://schemas.microsoft.com/office/drawing/2014/main" id="{BF34FB91-31A8-AE22-4E81-AAB307F49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111" y="3046576"/>
            <a:ext cx="2969276" cy="2969276"/>
          </a:xfrm>
          <a:prstGeom prst="rect">
            <a:avLst/>
          </a:prstGeom>
        </p:spPr>
      </p:pic>
      <p:sp>
        <p:nvSpPr>
          <p:cNvPr id="3" name="Marcador de contenido 2">
            <a:extLst>
              <a:ext uri="{FF2B5EF4-FFF2-40B4-BE49-F238E27FC236}">
                <a16:creationId xmlns:a16="http://schemas.microsoft.com/office/drawing/2014/main" id="{49A78401-1507-E64F-442D-2CEE9AE2B2B0}"/>
              </a:ext>
            </a:extLst>
          </p:cNvPr>
          <p:cNvSpPr>
            <a:spLocks noGrp="1"/>
          </p:cNvSpPr>
          <p:nvPr>
            <p:ph idx="1"/>
          </p:nvPr>
        </p:nvSpPr>
        <p:spPr>
          <a:xfrm>
            <a:off x="5330952" y="968377"/>
            <a:ext cx="6144768" cy="5010912"/>
          </a:xfrm>
        </p:spPr>
        <p:txBody>
          <a:bodyPr>
            <a:normAutofit/>
          </a:bodyPr>
          <a:lstStyle/>
          <a:p>
            <a:pPr marL="0" indent="0">
              <a:lnSpc>
                <a:spcPct val="100000"/>
              </a:lnSpc>
              <a:buNone/>
            </a:pPr>
            <a:r>
              <a:rPr lang="es-ES" sz="1400" b="1" dirty="0"/>
              <a:t> • Descripción general de la empresa:</a:t>
            </a:r>
          </a:p>
          <a:p>
            <a:pPr marL="0" indent="0" algn="just">
              <a:lnSpc>
                <a:spcPct val="100000"/>
              </a:lnSpc>
              <a:buNone/>
            </a:pPr>
            <a:r>
              <a:rPr lang="es-ES" sz="1400" dirty="0"/>
              <a:t> Udemy es una plataforma global de aprendizaje en línea fundada en 2010 por Eren Bali, </a:t>
            </a:r>
            <a:r>
              <a:rPr lang="es-ES" sz="1400" dirty="0" err="1"/>
              <a:t>Oktay</a:t>
            </a:r>
            <a:r>
              <a:rPr lang="es-ES" sz="1400" dirty="0"/>
              <a:t> </a:t>
            </a:r>
            <a:r>
              <a:rPr lang="es-ES" sz="1400" dirty="0" err="1"/>
              <a:t>Caglar</a:t>
            </a:r>
            <a:r>
              <a:rPr lang="es-ES" sz="1400" dirty="0"/>
              <a:t> y </a:t>
            </a:r>
            <a:r>
              <a:rPr lang="es-ES" sz="1400" dirty="0" err="1"/>
              <a:t>Gagan</a:t>
            </a:r>
            <a:r>
              <a:rPr lang="es-ES" sz="1400" dirty="0"/>
              <a:t> </a:t>
            </a:r>
            <a:r>
              <a:rPr lang="es-ES" sz="1400" dirty="0" err="1"/>
              <a:t>Biyani</a:t>
            </a:r>
            <a:r>
              <a:rPr lang="es-ES" sz="1400" dirty="0"/>
              <a:t>. Nació con el propósito de democratizar la educación, permitiendo que cualquier persona, en cualquier lugar del mundo, pudiera acceder a cursos de alta calidad creados por expertos en diversas áreas del conocimiento. La empresa ofrece un extenso catálogo de cursos en línea en campos como programación, diseño, marketing digital, negocios, idiomas, desarrollo personal, y más. Los cursos están disponibles bajo demanda, lo que brinda flexibilidad a los usuarios para aprender a su propio ritmo. </a:t>
            </a:r>
          </a:p>
          <a:p>
            <a:pPr marL="0" indent="0" algn="just">
              <a:lnSpc>
                <a:spcPct val="100000"/>
              </a:lnSpc>
              <a:buNone/>
            </a:pPr>
            <a:r>
              <a:rPr lang="es-ES" sz="1400" dirty="0"/>
              <a:t>El modelo de Udemy se basa en una red de instructores independientes que crean y publican sus propios cursos, mientras la plataforma se encarga de la distribución, promoción y gestión del contenido. Esta estructura colaborativa ha permitido que Udemy se convierta en una de las plataformas de educación en línea más grandes del mundo, con millones de estudiantes y miles de instructores activos. El mercado objetivo de Udemy incluye principalmente estudiantes, profesionales y empresas que buscan mejorar habilidades técnicas o blandas, así como individuos interesados en el aprendizaje continuo. Su demografía de clientes abarca un rango amplio de edades (principalmente entre 18 y 45 años), con presencia internacional en más de 180 países y disponibilidad en múltiples idiomas.</a:t>
            </a:r>
            <a:endParaRPr lang="es-MX" sz="1400" dirty="0"/>
          </a:p>
        </p:txBody>
      </p:sp>
      <p:cxnSp>
        <p:nvCxnSpPr>
          <p:cNvPr id="14" name="Straight Connector 13">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2596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8F6500D-1F67-3EF8-D32B-510A8AA2EDE3}"/>
              </a:ext>
            </a:extLst>
          </p:cNvPr>
          <p:cNvSpPr>
            <a:spLocks noGrp="1"/>
          </p:cNvSpPr>
          <p:nvPr>
            <p:ph type="title"/>
          </p:nvPr>
        </p:nvSpPr>
        <p:spPr>
          <a:xfrm>
            <a:off x="4866968" y="914400"/>
            <a:ext cx="6627924" cy="1307592"/>
          </a:xfrm>
        </p:spPr>
        <p:txBody>
          <a:bodyPr>
            <a:normAutofit/>
          </a:bodyPr>
          <a:lstStyle/>
          <a:p>
            <a:r>
              <a:rPr lang="es-ES" dirty="0"/>
              <a:t>Conceptos clave</a:t>
            </a:r>
            <a:endParaRPr lang="es-MX" dirty="0"/>
          </a:p>
        </p:txBody>
      </p:sp>
      <p:pic>
        <p:nvPicPr>
          <p:cNvPr id="5" name="Picture 4" descr="Dibujo de un pizarrón blanco&#10;&#10;El contenido generado por IA puede ser incorrecto.">
            <a:extLst>
              <a:ext uri="{FF2B5EF4-FFF2-40B4-BE49-F238E27FC236}">
                <a16:creationId xmlns:a16="http://schemas.microsoft.com/office/drawing/2014/main" id="{303359FC-1A9B-C78A-B4FB-B4FD60893BFC}"/>
              </a:ext>
            </a:extLst>
          </p:cNvPr>
          <p:cNvPicPr>
            <a:picLocks noChangeAspect="1"/>
          </p:cNvPicPr>
          <p:nvPr/>
        </p:nvPicPr>
        <p:blipFill>
          <a:blip r:embed="rId2"/>
          <a:srcRect l="25033" r="40558" b="1"/>
          <a:stretch>
            <a:fillRect/>
          </a:stretch>
        </p:blipFill>
        <p:spPr>
          <a:xfrm>
            <a:off x="20" y="-17929"/>
            <a:ext cx="4206220" cy="6875929"/>
          </a:xfrm>
          <a:prstGeom prst="rect">
            <a:avLst/>
          </a:prstGeom>
        </p:spPr>
      </p:pic>
      <p:cxnSp>
        <p:nvCxnSpPr>
          <p:cNvPr id="18" name="Straight Connector 17">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A981EF4-7341-0CB6-CEFC-324D0E05B427}"/>
              </a:ext>
            </a:extLst>
          </p:cNvPr>
          <p:cNvSpPr>
            <a:spLocks noGrp="1"/>
          </p:cNvSpPr>
          <p:nvPr>
            <p:ph idx="1"/>
          </p:nvPr>
        </p:nvSpPr>
        <p:spPr>
          <a:xfrm>
            <a:off x="4866968" y="2221992"/>
            <a:ext cx="6627924" cy="3739896"/>
          </a:xfrm>
        </p:spPr>
        <p:txBody>
          <a:bodyPr>
            <a:normAutofit/>
          </a:bodyPr>
          <a:lstStyle/>
          <a:p>
            <a:pPr>
              <a:lnSpc>
                <a:spcPct val="100000"/>
              </a:lnSpc>
            </a:pPr>
            <a:r>
              <a:rPr lang="es-ES" sz="1100"/>
              <a:t>1. </a:t>
            </a:r>
            <a:r>
              <a:rPr lang="es-ES" sz="1100" b="1"/>
              <a:t>Categorías de cursos: </a:t>
            </a:r>
            <a:r>
              <a:rPr lang="es-ES" sz="1100"/>
              <a:t>Los cursos en Udemy se agrupan en categorías temáticas como desarrollo web, diseño gráfico, marketing, finanzas, y productividad personal. Estas categorías facilitan la organización del contenido y la personalización de las recomendaciones para cada usuario. </a:t>
            </a:r>
          </a:p>
          <a:p>
            <a:pPr>
              <a:lnSpc>
                <a:spcPct val="100000"/>
              </a:lnSpc>
            </a:pPr>
            <a:r>
              <a:rPr lang="es-ES" sz="1100"/>
              <a:t>2. </a:t>
            </a:r>
            <a:r>
              <a:rPr lang="es-ES" sz="1100" b="1"/>
              <a:t>Preferencias de los clientes: </a:t>
            </a:r>
            <a:r>
              <a:rPr lang="es-ES" sz="1100"/>
              <a:t>Udemy recopila información sobre el comportamiento de los usuarios, como los cursos visitados, el tiempo de visualización y las calificaciones otorgadas. Estos datos permiten identificar patrones de interés y ofrecer sugerencias relevantes a través del sistema de recomendación. </a:t>
            </a:r>
          </a:p>
          <a:p>
            <a:pPr>
              <a:lnSpc>
                <a:spcPct val="100000"/>
              </a:lnSpc>
            </a:pPr>
            <a:r>
              <a:rPr lang="es-ES" sz="1100"/>
              <a:t>3. </a:t>
            </a:r>
            <a:r>
              <a:rPr lang="es-ES" sz="1100" b="1"/>
              <a:t>Tendencias del mercado: </a:t>
            </a:r>
            <a:r>
              <a:rPr lang="es-ES" sz="1100"/>
              <a:t>La demanda de cursos en tecnología, inteligencia artificial, ciberseguridad y desarrollo personal ha crecido de manera sostenida. Udemy utiliza análisis de datos para detectar estas tendencias y orientar tanto a los instructores como a los estudiantes hacia los temas más solicitados. </a:t>
            </a:r>
          </a:p>
          <a:p>
            <a:pPr>
              <a:lnSpc>
                <a:spcPct val="100000"/>
              </a:lnSpc>
            </a:pPr>
            <a:r>
              <a:rPr lang="es-ES" sz="1100"/>
              <a:t>4. </a:t>
            </a:r>
            <a:r>
              <a:rPr lang="es-ES" sz="1100" b="1"/>
              <a:t>Aprendizaje personalizado: </a:t>
            </a:r>
            <a:r>
              <a:rPr lang="es-ES" sz="1100"/>
              <a:t>Un concepto esencial para Udemy es la personalización del aprendizaje, es decir, adaptar el contenido y las recomendaciones según el perfil, las metas y los progresos de cada usuario. </a:t>
            </a:r>
          </a:p>
          <a:p>
            <a:pPr>
              <a:lnSpc>
                <a:spcPct val="100000"/>
              </a:lnSpc>
            </a:pPr>
            <a:r>
              <a:rPr lang="es-ES" sz="1100"/>
              <a:t>5. </a:t>
            </a:r>
            <a:r>
              <a:rPr lang="es-ES" sz="1100" b="1"/>
              <a:t>Economía del conocimiento: </a:t>
            </a:r>
            <a:r>
              <a:rPr lang="es-ES" sz="1100"/>
              <a:t>Udemy forma parte del movimiento global de economía digital basada en el conocimiento, donde la educación en línea es un motor de desarrollo personal y profesional. Este principio impulsa sus estrategias de innovación y expansión.</a:t>
            </a:r>
            <a:endParaRPr lang="es-MX" sz="1100"/>
          </a:p>
        </p:txBody>
      </p:sp>
      <p:cxnSp>
        <p:nvCxnSpPr>
          <p:cNvPr id="20" name="Straight Connector 19">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406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692CB6-5929-EA62-5E66-08982068CA25}"/>
              </a:ext>
            </a:extLst>
          </p:cNvPr>
          <p:cNvSpPr>
            <a:spLocks noGrp="1"/>
          </p:cNvSpPr>
          <p:nvPr>
            <p:ph type="title"/>
          </p:nvPr>
        </p:nvSpPr>
        <p:spPr>
          <a:xfrm>
            <a:off x="700087" y="909638"/>
            <a:ext cx="10691813" cy="1155618"/>
          </a:xfrm>
        </p:spPr>
        <p:txBody>
          <a:bodyPr>
            <a:normAutofit/>
          </a:bodyPr>
          <a:lstStyle/>
          <a:p>
            <a:r>
              <a:rPr lang="es-ES" dirty="0"/>
              <a:t>CATEGORÍAS PRINCIPALES</a:t>
            </a:r>
            <a:endParaRPr lang="es-MX" dirty="0"/>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7494A408-CD74-1E3E-ECFA-7ED3B5F66A1F}"/>
              </a:ext>
            </a:extLst>
          </p:cNvPr>
          <p:cNvGraphicFramePr>
            <a:graphicFrameLocks noGrp="1"/>
          </p:cNvGraphicFramePr>
          <p:nvPr>
            <p:ph idx="1"/>
            <p:extLst>
              <p:ext uri="{D42A27DB-BD31-4B8C-83A1-F6EECF244321}">
                <p14:modId xmlns:p14="http://schemas.microsoft.com/office/powerpoint/2010/main" val="2137570057"/>
              </p:ext>
            </p:extLst>
          </p:nvPr>
        </p:nvGraphicFramePr>
        <p:xfrm>
          <a:off x="700088" y="3145134"/>
          <a:ext cx="10691812" cy="2817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8ED9F1BF-FB9C-6879-414A-C4949B6398DC}"/>
              </a:ext>
            </a:extLst>
          </p:cNvPr>
          <p:cNvSpPr txBox="1"/>
          <p:nvPr/>
        </p:nvSpPr>
        <p:spPr>
          <a:xfrm>
            <a:off x="800100" y="2065256"/>
            <a:ext cx="10691812" cy="369332"/>
          </a:xfrm>
          <a:prstGeom prst="rect">
            <a:avLst/>
          </a:prstGeom>
          <a:noFill/>
        </p:spPr>
        <p:txBody>
          <a:bodyPr wrap="square" rtlCol="0">
            <a:spAutoFit/>
          </a:bodyPr>
          <a:lstStyle/>
          <a:p>
            <a:r>
              <a:rPr lang="es-ES" dirty="0"/>
              <a:t>Para la estructuración de la red semántica, se definieron las siguientes categorías clave:</a:t>
            </a:r>
            <a:endParaRPr lang="es-MX" dirty="0"/>
          </a:p>
        </p:txBody>
      </p:sp>
    </p:spTree>
    <p:extLst>
      <p:ext uri="{BB962C8B-B14F-4D97-AF65-F5344CB8AC3E}">
        <p14:creationId xmlns:p14="http://schemas.microsoft.com/office/powerpoint/2010/main" val="70324608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56</TotalTime>
  <Words>790</Words>
  <Application>Microsoft Office PowerPoint</Application>
  <PresentationFormat>Panorámica</PresentationFormat>
  <Paragraphs>32</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Calisto MT</vt:lpstr>
      <vt:lpstr>Univers Condensed</vt:lpstr>
      <vt:lpstr>ChronicleVTI</vt:lpstr>
      <vt:lpstr>Red Semantica</vt:lpstr>
      <vt:lpstr>Planteamiento para crear la Red Semántica de Udemy</vt:lpstr>
      <vt:lpstr>INTRODUCCIÓN  </vt:lpstr>
      <vt:lpstr>DESCRIPCIÓN DEL NEGOCIO</vt:lpstr>
      <vt:lpstr>Conceptos clave</vt:lpstr>
      <vt:lpstr>CATEGORÍAS PRINCIPALES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Beltrán</dc:creator>
  <cp:lastModifiedBy>Jorge Beltrán</cp:lastModifiedBy>
  <cp:revision>1</cp:revision>
  <dcterms:created xsi:type="dcterms:W3CDTF">2025-10-11T02:15:59Z</dcterms:created>
  <dcterms:modified xsi:type="dcterms:W3CDTF">2025-10-11T03:12:04Z</dcterms:modified>
</cp:coreProperties>
</file>