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f9e7d59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f9e7d59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f9e7d59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f9e7d59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f9e7d59c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f9e7d59c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f9e7d59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f9e7d59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f9e7d59c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f9e7d59c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f9e7d59c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f9e7d59c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f9e7d59c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f9e7d59c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9DA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ANÁLISIS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CASO TITANIC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9750" y="4037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Jorge Blasco Romero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 de contenidos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">
                <a:solidFill>
                  <a:schemeClr val="dk1"/>
                </a:solidFill>
              </a:rPr>
              <a:t>Mortalidad del accidente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">
                <a:solidFill>
                  <a:schemeClr val="dk1"/>
                </a:solidFill>
              </a:rPr>
              <a:t>An</a:t>
            </a:r>
            <a:r>
              <a:rPr lang="es">
                <a:solidFill>
                  <a:schemeClr val="dk1"/>
                </a:solidFill>
              </a:rPr>
              <a:t>álisis de supervivencia </a:t>
            </a:r>
            <a:r>
              <a:rPr lang="es">
                <a:solidFill>
                  <a:schemeClr val="dk1"/>
                </a:solidFill>
              </a:rPr>
              <a:t>por género y edad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">
                <a:solidFill>
                  <a:schemeClr val="dk1"/>
                </a:solidFill>
              </a:rPr>
              <a:t>Estudio de relación entre la supervivencia y la clase escogida para viajar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">
                <a:solidFill>
                  <a:schemeClr val="dk1"/>
                </a:solidFill>
              </a:rPr>
              <a:t>Diferencia entre las tasas de supervivencia entre mujeres y niños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">
                <a:solidFill>
                  <a:schemeClr val="dk1"/>
                </a:solidFill>
              </a:rPr>
              <a:t>¿Tiene</a:t>
            </a:r>
            <a:r>
              <a:rPr lang="es">
                <a:solidFill>
                  <a:schemeClr val="dk1"/>
                </a:solidFill>
              </a:rPr>
              <a:t> relevancia el dónde se embarca en este tipo de transporte?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">
                <a:solidFill>
                  <a:schemeClr val="dk1"/>
                </a:solidFill>
              </a:rPr>
              <a:t>Conclusiones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Mortalidad del accidente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</a:t>
            </a:r>
            <a:r>
              <a:rPr lang="es"/>
              <a:t>Titanic</a:t>
            </a:r>
            <a:r>
              <a:rPr lang="es"/>
              <a:t> fue un accidente con una tasa de mortalidad alta.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Únicamente el 38,4% de los tripulantes pudo sobrevivir al accidente.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871" y="1462621"/>
            <a:ext cx="5197599" cy="27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22425"/>
            <a:ext cx="37971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860">
                <a:solidFill>
                  <a:schemeClr val="dk1"/>
                </a:solidFill>
              </a:rPr>
              <a:t>Se relaciona el número de supervivientes según el tipo de billete, distinguiendo entre mujeres, hombres y niños. Tenemos las siguientes conclusiones:</a:t>
            </a:r>
            <a:endParaRPr sz="860">
              <a:solidFill>
                <a:schemeClr val="dk1"/>
              </a:solidFill>
            </a:endParaRPr>
          </a:p>
          <a:p>
            <a:pPr indent="-28321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60"/>
              <a:buChar char="-"/>
            </a:pPr>
            <a:r>
              <a:rPr lang="es" sz="860">
                <a:solidFill>
                  <a:schemeClr val="dk1"/>
                </a:solidFill>
              </a:rPr>
              <a:t>Los hombres tuvieron una mayor tasa de mortalidad. Además, los hombres más </a:t>
            </a:r>
            <a:r>
              <a:rPr lang="es" sz="860">
                <a:solidFill>
                  <a:schemeClr val="dk1"/>
                </a:solidFill>
              </a:rPr>
              <a:t>jóvenes</a:t>
            </a:r>
            <a:r>
              <a:rPr lang="es" sz="860">
                <a:solidFill>
                  <a:schemeClr val="dk1"/>
                </a:solidFill>
              </a:rPr>
              <a:t> tuvieron mayor tasa de supervivencia.</a:t>
            </a:r>
            <a:endParaRPr sz="86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60">
              <a:solidFill>
                <a:schemeClr val="dk1"/>
              </a:solidFill>
            </a:endParaRPr>
          </a:p>
          <a:p>
            <a:pPr indent="-28321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60"/>
              <a:buChar char="-"/>
            </a:pPr>
            <a:r>
              <a:rPr lang="es" sz="860">
                <a:solidFill>
                  <a:schemeClr val="dk1"/>
                </a:solidFill>
              </a:rPr>
              <a:t>Las mujeres presentaron mayor tasa de supervivencia y, al contrario que los hombres, la edad favoreció a esa supervivencia.</a:t>
            </a:r>
            <a:endParaRPr sz="86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60">
              <a:solidFill>
                <a:schemeClr val="dk1"/>
              </a:solidFill>
            </a:endParaRPr>
          </a:p>
          <a:p>
            <a:pPr indent="-28321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60"/>
              <a:buChar char="-"/>
            </a:pPr>
            <a:r>
              <a:rPr lang="es" sz="860">
                <a:solidFill>
                  <a:schemeClr val="dk1"/>
                </a:solidFill>
              </a:rPr>
              <a:t>En esta ocasión los datos apoyan que se dio el “Las mujeres y los niños primero”,  pero… ¿Fue quizá por la clase del billete?</a:t>
            </a:r>
            <a:endParaRPr sz="86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667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2. </a:t>
            </a:r>
            <a:r>
              <a:rPr lang="es" sz="1800"/>
              <a:t>Análisis de supervivencia por género y edad</a:t>
            </a:r>
            <a:endParaRPr sz="20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425" y="3224675"/>
            <a:ext cx="5691176" cy="17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600" y="594325"/>
            <a:ext cx="3170101" cy="235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3. </a:t>
            </a:r>
            <a:r>
              <a:rPr lang="es" sz="1800"/>
              <a:t>Estudio de relación entre la supervivencia y la clase escogida para viajar.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013" y="2571752"/>
            <a:ext cx="7771976" cy="23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En efecto, es cierto que </a:t>
            </a:r>
            <a:r>
              <a:rPr b="1" lang="es" sz="1200"/>
              <a:t>la clase en la que se viaj</a:t>
            </a:r>
            <a:r>
              <a:rPr b="1" lang="es" sz="1200"/>
              <a:t>ó tuvo una influencia significativa</a:t>
            </a:r>
            <a:r>
              <a:rPr lang="es" sz="1200"/>
              <a:t> y podría explicar el porqué de las diferencias encontradas.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¿Serían los hombres de tercera clase trabajadores del barco?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¿Serían más accesibles las ventanillas u otras vías de escape en las habitaciones de primera clase?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28150"/>
            <a:ext cx="335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575"/>
              <a:t>4.</a:t>
            </a:r>
            <a:r>
              <a:rPr lang="es" sz="2060"/>
              <a:t> </a:t>
            </a:r>
            <a:r>
              <a:rPr lang="es" sz="1520"/>
              <a:t>Diferencias entre las</a:t>
            </a:r>
            <a:r>
              <a:rPr lang="es" sz="2060"/>
              <a:t> </a:t>
            </a:r>
            <a:r>
              <a:rPr lang="es" sz="1520"/>
              <a:t>t</a:t>
            </a:r>
            <a:r>
              <a:rPr lang="es" sz="1520"/>
              <a:t>asas de supervivencia entre mujeres y niños.</a:t>
            </a:r>
            <a:endParaRPr sz="206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70113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Podemos sacar en claro que: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s"/>
              <a:t>La mayor</a:t>
            </a:r>
            <a:r>
              <a:rPr lang="es"/>
              <a:t>ía de las mujeres sobrevivieron.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s"/>
              <a:t>Sobrevivieron muchas más mujeres que niños.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s"/>
              <a:t>Sobrevivió casi el 80% de las mujeres.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600" y="875400"/>
            <a:ext cx="4531925" cy="37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906025" y="262100"/>
            <a:ext cx="69303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5. </a:t>
            </a:r>
            <a:r>
              <a:rPr lang="es" sz="1800"/>
              <a:t>¿Tiene relevancia el dónde se embarca en este tipo de transporte?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139850" y="842125"/>
            <a:ext cx="68643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54"/>
              <a:t>Todos los embarcados en Queenstown son de tercera clase (podr</a:t>
            </a:r>
            <a:r>
              <a:rPr lang="es" sz="1554"/>
              <a:t>ían ser trabajadores del barco).</a:t>
            </a:r>
            <a:endParaRPr sz="155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550" y="1474825"/>
            <a:ext cx="5883252" cy="18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242425" y="3490900"/>
            <a:ext cx="6711300" cy="1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7"/>
              <a:t>Casi todos los embarcados provienen de Southampton. La mayoría de sus tripulantes eran de tercera clase; p</a:t>
            </a:r>
            <a:r>
              <a:rPr lang="es" sz="4307"/>
              <a:t>or ello tienen mayor tasa de mortalidad.</a:t>
            </a:r>
            <a:endParaRPr sz="4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7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535"/>
              <a:buFont typeface="Arial"/>
              <a:buNone/>
            </a:pPr>
            <a:r>
              <a:rPr lang="es" sz="4307"/>
              <a:t>Además, aunque el puerto de embarque parece influir, se podría asumir que lo fue el tipo de pasaje que embarcó en cada uno. </a:t>
            </a:r>
            <a:endParaRPr sz="4307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430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Conclusiones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" sz="1200">
                <a:solidFill>
                  <a:schemeClr val="dk1"/>
                </a:solidFill>
              </a:rPr>
              <a:t>Las mujeres presentaron una tasa de supervivencia significativamente más alta que los hombres.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" sz="1200">
                <a:solidFill>
                  <a:schemeClr val="dk1"/>
                </a:solidFill>
              </a:rPr>
              <a:t>Los niños tuvieron una alta probabilidad de sobrevivir, especialmente en comparación con hombres adultos.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" sz="1200">
                <a:solidFill>
                  <a:schemeClr val="dk1"/>
                </a:solidFill>
              </a:rPr>
              <a:t>La edad media de los supervivientes fue menor que la de los fallecidos.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La clase fue un factor determinante en la supervivencia.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" sz="1200">
                <a:solidFill>
                  <a:schemeClr val="dk1"/>
                </a:solidFill>
              </a:rPr>
              <a:t>La ciudad de embarque también influyó, indirectamente, al estar relacionada con la clase del billete.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