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794-3C7A-4971-BD11-5C2390051AB9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ACB3-FF5B-4DA1-ACE9-0C6E0C0E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794-3C7A-4971-BD11-5C2390051AB9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ACB3-FF5B-4DA1-ACE9-0C6E0C0E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794-3C7A-4971-BD11-5C2390051AB9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ACB3-FF5B-4DA1-ACE9-0C6E0C0E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794-3C7A-4971-BD11-5C2390051AB9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ACB3-FF5B-4DA1-ACE9-0C6E0C0E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794-3C7A-4971-BD11-5C2390051AB9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ACB3-FF5B-4DA1-ACE9-0C6E0C0E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794-3C7A-4971-BD11-5C2390051AB9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ACB3-FF5B-4DA1-ACE9-0C6E0C0E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794-3C7A-4971-BD11-5C2390051AB9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ACB3-FF5B-4DA1-ACE9-0C6E0C0E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794-3C7A-4971-BD11-5C2390051AB9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ACB3-FF5B-4DA1-ACE9-0C6E0C0E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794-3C7A-4971-BD11-5C2390051AB9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ACB3-FF5B-4DA1-ACE9-0C6E0C0E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794-3C7A-4971-BD11-5C2390051AB9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ACB3-FF5B-4DA1-ACE9-0C6E0C0E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1794-3C7A-4971-BD11-5C2390051AB9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ACB3-FF5B-4DA1-ACE9-0C6E0C0E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1794-3C7A-4971-BD11-5C2390051AB9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8ACB3-FF5B-4DA1-ACE9-0C6E0C0E97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990600"/>
            <a:ext cx="43434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ASP.NET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209800"/>
            <a:ext cx="43434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Managers</a:t>
            </a:r>
          </a:p>
          <a:p>
            <a:pPr algn="ctr"/>
            <a:r>
              <a:rPr lang="en-US" dirty="0" smtClean="0"/>
              <a:t>(User Manager, Role Manager)</a:t>
            </a:r>
          </a:p>
          <a:p>
            <a:pPr algn="ctr"/>
            <a:r>
              <a:rPr lang="en-US" dirty="0" err="1" smtClean="0"/>
              <a:t>Microsoft.AspNet.Identity.Core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429000"/>
            <a:ext cx="434340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Stores</a:t>
            </a:r>
            <a:endParaRPr lang="en-US" i="1" dirty="0" smtClean="0"/>
          </a:p>
          <a:p>
            <a:pPr algn="ctr"/>
            <a:r>
              <a:rPr lang="en-US" dirty="0" smtClean="0"/>
              <a:t>(User Store, Role Store)</a:t>
            </a:r>
            <a:endParaRPr lang="en-US" dirty="0"/>
          </a:p>
          <a:p>
            <a:pPr algn="ctr"/>
            <a:r>
              <a:rPr lang="en-US" dirty="0" err="1" smtClean="0"/>
              <a:t>Microsoft.AspNet.Identity.EntityFramework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876800"/>
            <a:ext cx="43434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SQL Server, </a:t>
            </a:r>
            <a:r>
              <a:rPr lang="en-US" dirty="0" err="1" smtClean="0"/>
              <a:t>MySQL</a:t>
            </a:r>
            <a:r>
              <a:rPr lang="en-US" dirty="0" smtClean="0"/>
              <a:t>, Windows Azure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ASP.NET Identity Architecture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Tunturu</dc:creator>
  <cp:lastModifiedBy>Tunturu</cp:lastModifiedBy>
  <cp:revision>1</cp:revision>
  <dcterms:created xsi:type="dcterms:W3CDTF">2017-09-21T06:37:43Z</dcterms:created>
  <dcterms:modified xsi:type="dcterms:W3CDTF">2017-09-21T06:47:28Z</dcterms:modified>
</cp:coreProperties>
</file>