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57" r:id="rId3"/>
    <p:sldId id="259" r:id="rId4"/>
    <p:sldId id="258" r:id="rId5"/>
    <p:sldId id="269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8CAC-6E91-40CC-9BFA-0F4C6BB2F46E}" type="datetimeFigureOut">
              <a:rPr lang="es-DO" smtClean="0"/>
              <a:t>9/12/2018</a:t>
            </a:fld>
            <a:endParaRPr lang="es-D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0C3C5-62D2-479B-B312-9A8D0E6503B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2833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0C3C5-62D2-479B-B312-9A8D0E6503B2}" type="slidenum">
              <a:rPr lang="es-DO" smtClean="0"/>
              <a:t>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588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582" y="912781"/>
            <a:ext cx="8618890" cy="1216151"/>
          </a:xfrm>
        </p:spPr>
        <p:txBody>
          <a:bodyPr/>
          <a:lstStyle/>
          <a:p>
            <a:r>
              <a:rPr lang="en-US" dirty="0"/>
              <a:t>presentacion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83366" y="2052636"/>
            <a:ext cx="10555322" cy="26855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Nombres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matriculas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: </a:t>
            </a:r>
          </a:p>
          <a:p>
            <a:r>
              <a:rPr lang="en-US" dirty="0">
                <a:solidFill>
                  <a:schemeClr val="accent1"/>
                </a:solidFill>
              </a:rPr>
              <a:t> Jorge </a:t>
            </a:r>
            <a:r>
              <a:rPr lang="en-US" dirty="0" err="1">
                <a:solidFill>
                  <a:schemeClr val="accent1"/>
                </a:solidFill>
              </a:rPr>
              <a:t>luis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jimenez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sepulveda</a:t>
            </a:r>
            <a:r>
              <a:rPr lang="en-US" dirty="0">
                <a:solidFill>
                  <a:schemeClr val="accent1"/>
                </a:solidFill>
              </a:rPr>
              <a:t>   17-siin-1-043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ivan</a:t>
            </a:r>
            <a:r>
              <a:rPr lang="en-US" dirty="0">
                <a:solidFill>
                  <a:schemeClr val="accent1"/>
                </a:solidFill>
              </a:rPr>
              <a:t> Francisco arias Vasquez   17-miin-1-108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SECCION</a:t>
            </a:r>
            <a:r>
              <a:rPr lang="en-US" dirty="0">
                <a:solidFill>
                  <a:schemeClr val="accent1"/>
                </a:solidFill>
              </a:rPr>
              <a:t> : 0463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30" y="130628"/>
            <a:ext cx="2390394" cy="1048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9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09115" y="0"/>
            <a:ext cx="6593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Comparador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numerico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5138669" y="1339403"/>
            <a:ext cx="52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 Es un utensilio que se usa para saber cuales números es mayor , menor al elegir tu numero .</a:t>
            </a:r>
          </a:p>
          <a:p>
            <a:endParaRPr lang="es-D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9" y="1622738"/>
            <a:ext cx="3702072" cy="17523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53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59371" y="224135"/>
            <a:ext cx="533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Comparador N.TEC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13645" y="1622738"/>
            <a:ext cx="785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El comparador N.TEC es un programa que ayuda al usuario a comparar diferentes cantidades en su trabajo, ejercicios etc.. . Este se creo con la finalidad de hacer las comparaciones mas sencillas al usuario que le este dando su uso </a:t>
            </a:r>
          </a:p>
        </p:txBody>
      </p:sp>
    </p:spTree>
    <p:extLst>
      <p:ext uri="{BB962C8B-B14F-4D97-AF65-F5344CB8AC3E}">
        <p14:creationId xmlns:p14="http://schemas.microsoft.com/office/powerpoint/2010/main" val="21533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8252" y="275651"/>
            <a:ext cx="10960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Función de un comparador numérico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34727" y="1876709"/>
            <a:ext cx="417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La función de este comparador es dar a conocer las diferencias entre mayor y menor . </a:t>
            </a:r>
          </a:p>
        </p:txBody>
      </p:sp>
    </p:spTree>
    <p:extLst>
      <p:ext uri="{BB962C8B-B14F-4D97-AF65-F5344CB8AC3E}">
        <p14:creationId xmlns:p14="http://schemas.microsoft.com/office/powerpoint/2010/main" val="139498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77" y="1156751"/>
            <a:ext cx="6311214" cy="3942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72257" y="379214"/>
            <a:ext cx="4401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accent1"/>
                </a:solidFill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16855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89882" y="95347"/>
            <a:ext cx="5415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 de Marketing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07583" y="1648496"/>
            <a:ext cx="728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El comparador N.TEC es el mejor comparador que existe. Porque es este que ayuda a comparar entre grandes cantidades de millones, la cual las compañías de automóviles, constructoras y fabricas industriales usan . Este programa se usa con muy poca facilidad lo cual hace que el cliente este satisfecho. Es rápido, poco costoso y 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41145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97670" y="211256"/>
            <a:ext cx="4605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23493" y="1841679"/>
            <a:ext cx="3441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Facilidad al usarse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D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Rapidez total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D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DO" dirty="0">
                <a:latin typeface="Arial" panose="020B0604020202020204" pitchFamily="34" charset="0"/>
                <a:cs typeface="Arial" panose="020B0604020202020204" pitchFamily="34" charset="0"/>
              </a:rPr>
              <a:t>Calcula grandes cantidades </a:t>
            </a:r>
          </a:p>
        </p:txBody>
      </p:sp>
    </p:spTree>
    <p:extLst>
      <p:ext uri="{BB962C8B-B14F-4D97-AF65-F5344CB8AC3E}">
        <p14:creationId xmlns:p14="http://schemas.microsoft.com/office/powerpoint/2010/main" val="22869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0274" y="989782"/>
            <a:ext cx="7190231" cy="3636194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Para finalizar con la presentación de este nuev0 </a:t>
            </a:r>
            <a:r>
              <a:rPr lang="es-ES" dirty="0" err="1">
                <a:solidFill>
                  <a:schemeClr val="accent1"/>
                </a:solidFill>
              </a:rPr>
              <a:t>comprarador</a:t>
            </a:r>
            <a:r>
              <a:rPr lang="es-ES" dirty="0">
                <a:solidFill>
                  <a:schemeClr val="accent1"/>
                </a:solidFill>
              </a:rPr>
              <a:t> vamos a pasar a utilizarlo  en el siguiente video estaremos presentando sus funciones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62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410</TotalTime>
  <Words>211</Words>
  <Application>Microsoft Office PowerPoint</Application>
  <PresentationFormat>Panorámica</PresentationFormat>
  <Paragraphs>22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Wingdings</vt:lpstr>
      <vt:lpstr>Evento principal</vt:lpstr>
      <vt:lpstr>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Anny Lluberes</dc:creator>
  <cp:lastModifiedBy>Jorge</cp:lastModifiedBy>
  <cp:revision>18</cp:revision>
  <dcterms:created xsi:type="dcterms:W3CDTF">2018-12-05T03:55:53Z</dcterms:created>
  <dcterms:modified xsi:type="dcterms:W3CDTF">2018-12-09T20:08:55Z</dcterms:modified>
</cp:coreProperties>
</file>