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changesInfos/changesInfo1.xml" ContentType="application/vnd.ms-powerpoint.changesinfo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44.xml" ContentType="application/vnd.openxmlformats-officedocument.presentationml.notesSlide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2"/>
  </p:notesMasterIdLst>
  <p:sldIdLst>
    <p:sldId id="876" r:id="rId2"/>
    <p:sldId id="860" r:id="rId3"/>
    <p:sldId id="759" r:id="rId4"/>
    <p:sldId id="1054" r:id="rId5"/>
    <p:sldId id="1094" r:id="rId6"/>
    <p:sldId id="1095" r:id="rId7"/>
    <p:sldId id="1096" r:id="rId8"/>
    <p:sldId id="1097" r:id="rId9"/>
    <p:sldId id="1098" r:id="rId10"/>
    <p:sldId id="1100" r:id="rId11"/>
    <p:sldId id="1099" r:id="rId12"/>
    <p:sldId id="1132" r:id="rId13"/>
    <p:sldId id="1133" r:id="rId14"/>
    <p:sldId id="1056" r:id="rId15"/>
    <p:sldId id="1101" r:id="rId16"/>
    <p:sldId id="1102" r:id="rId17"/>
    <p:sldId id="1103" r:id="rId18"/>
    <p:sldId id="1104" r:id="rId19"/>
    <p:sldId id="1105" r:id="rId20"/>
    <p:sldId id="1131" r:id="rId21"/>
    <p:sldId id="1063" r:id="rId22"/>
    <p:sldId id="1106" r:id="rId23"/>
    <p:sldId id="1107" r:id="rId24"/>
    <p:sldId id="1108" r:id="rId25"/>
    <p:sldId id="1071" r:id="rId26"/>
    <p:sldId id="1109" r:id="rId27"/>
    <p:sldId id="1110" r:id="rId28"/>
    <p:sldId id="1136" r:id="rId29"/>
    <p:sldId id="1111" r:id="rId30"/>
    <p:sldId id="1112" r:id="rId31"/>
    <p:sldId id="1113" r:id="rId32"/>
    <p:sldId id="1114" r:id="rId33"/>
    <p:sldId id="1115" r:id="rId34"/>
    <p:sldId id="1116" r:id="rId35"/>
    <p:sldId id="1121" r:id="rId36"/>
    <p:sldId id="1122" r:id="rId37"/>
    <p:sldId id="1119" r:id="rId38"/>
    <p:sldId id="1120" r:id="rId39"/>
    <p:sldId id="1123" r:id="rId40"/>
    <p:sldId id="1124" r:id="rId41"/>
    <p:sldId id="1126" r:id="rId42"/>
    <p:sldId id="1127" r:id="rId43"/>
    <p:sldId id="1128" r:id="rId44"/>
    <p:sldId id="1129" r:id="rId45"/>
    <p:sldId id="1130" r:id="rId46"/>
    <p:sldId id="1078" r:id="rId47"/>
    <p:sldId id="1134" r:id="rId48"/>
    <p:sldId id="1091" r:id="rId49"/>
    <p:sldId id="874" r:id="rId50"/>
    <p:sldId id="291" r:id="rId51"/>
  </p:sldIdLst>
  <p:sldSz cx="9144000" cy="5143500" type="screen16x9"/>
  <p:notesSz cx="6858000" cy="9144000"/>
  <p:custDataLst>
    <p:tags r:id="rId5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xmlns="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xmlns="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xmlns="" userId="S::suliving@cisco.com::dc701d48-dd51-411a-9041-b7f1328f1486" providerId="AD"/>
      </p:ext>
    </p:extLst>
  </p:cmAuthor>
  <p:cmAuthor id="4" name="jagibbon" initials="jmg" lastIdx="15" clrIdx="4">
    <p:extLst>
      <p:ext uri="{19B8F6BF-5375-455C-9EA6-DF929625EA0E}">
        <p15:presenceInfo xmlns:p15="http://schemas.microsoft.com/office/powerpoint/2012/main" xmlns="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AFE8FB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F58C8-1250-D64D-ABA7-CE3C3E490203}" v="3" dt="2020-06-05T21:40:49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98" d="100"/>
          <a:sy n="98" d="100"/>
        </p:scale>
        <p:origin x="-576" y="-9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Ramos Ortega" userId="dc888f79-3b0f-4869-a2fb-5a707cdabd7b" providerId="ADAL" clId="{C4DF58C8-1250-D64D-ABA7-CE3C3E490203}"/>
    <pc:docChg chg="modSld">
      <pc:chgData name="Ariel Ramos Ortega" userId="dc888f79-3b0f-4869-a2fb-5a707cdabd7b" providerId="ADAL" clId="{C4DF58C8-1250-D64D-ABA7-CE3C3E490203}" dt="2020-06-05T21:41:06.179" v="21" actId="20577"/>
      <pc:docMkLst>
        <pc:docMk/>
      </pc:docMkLst>
      <pc:sldChg chg="modSp">
        <pc:chgData name="Ariel Ramos Ortega" userId="dc888f79-3b0f-4869-a2fb-5a707cdabd7b" providerId="ADAL" clId="{C4DF58C8-1250-D64D-ABA7-CE3C3E490203}" dt="2020-06-05T21:40:29.998" v="0"/>
        <pc:sldMkLst>
          <pc:docMk/>
          <pc:sldMk cId="3599581950" sldId="730"/>
        </pc:sldMkLst>
        <pc:spChg chg="mod">
          <ac:chgData name="Ariel Ramos Ortega" userId="dc888f79-3b0f-4869-a2fb-5a707cdabd7b" providerId="ADAL" clId="{C4DF58C8-1250-D64D-ABA7-CE3C3E490203}" dt="2020-06-05T21:40:29.998" v="0"/>
          <ac:spMkLst>
            <pc:docMk/>
            <pc:sldMk cId="3599581950" sldId="730"/>
            <ac:spMk id="4099" creationId="{00000000-0000-0000-0000-000000000000}"/>
          </ac:spMkLst>
        </pc:spChg>
      </pc:sldChg>
      <pc:sldChg chg="modSp">
        <pc:chgData name="Ariel Ramos Ortega" userId="dc888f79-3b0f-4869-a2fb-5a707cdabd7b" providerId="ADAL" clId="{C4DF58C8-1250-D64D-ABA7-CE3C3E490203}" dt="2020-06-05T21:40:49.044" v="13"/>
        <pc:sldMkLst>
          <pc:docMk/>
          <pc:sldMk cId="2145273728" sldId="763"/>
        </pc:sldMkLst>
        <pc:graphicFrameChg chg="mod modGraphic">
          <ac:chgData name="Ariel Ramos Ortega" userId="dc888f79-3b0f-4869-a2fb-5a707cdabd7b" providerId="ADAL" clId="{C4DF58C8-1250-D64D-ABA7-CE3C3E490203}" dt="2020-06-05T21:40:49.044" v="13"/>
          <ac:graphicFrameMkLst>
            <pc:docMk/>
            <pc:sldMk cId="2145273728" sldId="763"/>
            <ac:graphicFrameMk id="7" creationId="{00000000-0000-0000-0000-000000000000}"/>
          </ac:graphicFrameMkLst>
        </pc:graphicFrameChg>
      </pc:sldChg>
      <pc:sldChg chg="modSp">
        <pc:chgData name="Ariel Ramos Ortega" userId="dc888f79-3b0f-4869-a2fb-5a707cdabd7b" providerId="ADAL" clId="{C4DF58C8-1250-D64D-ABA7-CE3C3E490203}" dt="2020-06-05T21:41:06.179" v="21" actId="20577"/>
        <pc:sldMkLst>
          <pc:docMk/>
          <pc:sldMk cId="1129576059" sldId="1069"/>
        </pc:sldMkLst>
        <pc:spChg chg="mod">
          <ac:chgData name="Ariel Ramos Ortega" userId="dc888f79-3b0f-4869-a2fb-5a707cdabd7b" providerId="ADAL" clId="{C4DF58C8-1250-D64D-ABA7-CE3C3E490203}" dt="2020-06-05T21:41:06.179" v="21" actId="20577"/>
          <ac:spMkLst>
            <pc:docMk/>
            <pc:sldMk cId="1129576059" sldId="1069"/>
            <ac:spMk id="11266" creationId="{00000000-0000-0000-0000-000000000000}"/>
          </ac:spMkLst>
        </pc:spChg>
      </pc:sldChg>
    </pc:docChg>
  </pc:docChgLst>
  <pc:docChgLst>
    <pc:chgData name="Gloriana Carrillo Campos" userId="c9490811-8b3c-4908-821e-39b65b913e1a" providerId="ADAL" clId="{00E0BBC5-AA1D-4BE2-9401-95445022BD94}"/>
    <pc:docChg chg="modSld">
      <pc:chgData name="Gloriana Carrillo Campos" userId="c9490811-8b3c-4908-821e-39b65b913e1a" providerId="ADAL" clId="{00E0BBC5-AA1D-4BE2-9401-95445022BD94}" dt="2020-05-28T22:52:56.283" v="186"/>
      <pc:docMkLst>
        <pc:docMk/>
      </pc:docMkLst>
      <pc:sldChg chg="modSp">
        <pc:chgData name="Gloriana Carrillo Campos" userId="c9490811-8b3c-4908-821e-39b65b913e1a" providerId="ADAL" clId="{00E0BBC5-AA1D-4BE2-9401-95445022BD94}" dt="2020-05-28T22:52:56.283" v="186"/>
        <pc:sldMkLst>
          <pc:docMk/>
          <pc:sldMk cId="111192384" sldId="860"/>
        </pc:sldMkLst>
        <pc:spChg chg="mod">
          <ac:chgData name="Gloriana Carrillo Campos" userId="c9490811-8b3c-4908-821e-39b65b913e1a" providerId="ADAL" clId="{00E0BBC5-AA1D-4BE2-9401-95445022BD94}" dt="2020-05-27T21:54:08.408" v="2" actId="20577"/>
          <ac:spMkLst>
            <pc:docMk/>
            <pc:sldMk cId="111192384" sldId="860"/>
            <ac:spMk id="3" creationId="{B5758CB9-E7D6-4639-ACDC-3F86DC2D2F72}"/>
          </ac:spMkLst>
        </pc:spChg>
        <pc:graphicFrameChg chg="mod modGraphic">
          <ac:chgData name="Gloriana Carrillo Campos" userId="c9490811-8b3c-4908-821e-39b65b913e1a" providerId="ADAL" clId="{00E0BBC5-AA1D-4BE2-9401-95445022BD94}" dt="2020-05-28T22:52:56.283" v="186"/>
          <ac:graphicFrameMkLst>
            <pc:docMk/>
            <pc:sldMk cId="111192384" sldId="860"/>
            <ac:graphicFrameMk id="2" creationId="{E974E1EB-2DBE-496F-B0B0-6C44227DA401}"/>
          </ac:graphicFrameMkLst>
        </pc:graphicFrameChg>
      </pc:sldChg>
      <pc:sldChg chg="modSp">
        <pc:chgData name="Gloriana Carrillo Campos" userId="c9490811-8b3c-4908-821e-39b65b913e1a" providerId="ADAL" clId="{00E0BBC5-AA1D-4BE2-9401-95445022BD94}" dt="2020-05-28T22:29:09.704" v="182" actId="20577"/>
        <pc:sldMkLst>
          <pc:docMk/>
          <pc:sldMk cId="2548999575" sldId="958"/>
        </pc:sldMkLst>
        <pc:spChg chg="mod">
          <ac:chgData name="Gloriana Carrillo Campos" userId="c9490811-8b3c-4908-821e-39b65b913e1a" providerId="ADAL" clId="{00E0BBC5-AA1D-4BE2-9401-95445022BD94}" dt="2020-05-28T22:29:09.704" v="182" actId="20577"/>
          <ac:spMkLst>
            <pc:docMk/>
            <pc:sldMk cId="2548999575" sldId="958"/>
            <ac:spMk id="2" creationId="{BAC22E0C-A8B9-7D4B-BC8E-95F5947642E5}"/>
          </ac:spMkLst>
        </pc:spChg>
      </pc:sldChg>
      <pc:sldChg chg="modSp">
        <pc:chgData name="Gloriana Carrillo Campos" userId="c9490811-8b3c-4908-821e-39b65b913e1a" providerId="ADAL" clId="{00E0BBC5-AA1D-4BE2-9401-95445022BD94}" dt="2020-05-27T21:59:40.023" v="21" actId="20577"/>
        <pc:sldMkLst>
          <pc:docMk/>
          <pc:sldMk cId="1671064827" sldId="1054"/>
        </pc:sldMkLst>
        <pc:spChg chg="mod">
          <ac:chgData name="Gloriana Carrillo Campos" userId="c9490811-8b3c-4908-821e-39b65b913e1a" providerId="ADAL" clId="{00E0BBC5-AA1D-4BE2-9401-95445022BD94}" dt="2020-05-27T21:59:40.023" v="21" actId="20577"/>
          <ac:spMkLst>
            <pc:docMk/>
            <pc:sldMk cId="1671064827" sldId="1054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8T22:27:50.835" v="181" actId="20577"/>
        <pc:sldMkLst>
          <pc:docMk/>
          <pc:sldMk cId="4077620922" sldId="1091"/>
        </pc:sldMkLst>
        <pc:spChg chg="mod">
          <ac:chgData name="Gloriana Carrillo Campos" userId="c9490811-8b3c-4908-821e-39b65b913e1a" providerId="ADAL" clId="{00E0BBC5-AA1D-4BE2-9401-95445022BD94}" dt="2020-05-28T22:27:50.835" v="181" actId="20577"/>
          <ac:spMkLst>
            <pc:docMk/>
            <pc:sldMk cId="4077620922" sldId="1091"/>
            <ac:spMk id="5" creationId="{16874280-9EA6-0242-8034-EC3F27C940E8}"/>
          </ac:spMkLst>
        </pc:spChg>
      </pc:sldChg>
      <pc:sldChg chg="modSp">
        <pc:chgData name="Gloriana Carrillo Campos" userId="c9490811-8b3c-4908-821e-39b65b913e1a" providerId="ADAL" clId="{00E0BBC5-AA1D-4BE2-9401-95445022BD94}" dt="2020-05-27T22:01:24.032" v="23" actId="1076"/>
        <pc:sldMkLst>
          <pc:docMk/>
          <pc:sldMk cId="4170395575" sldId="1094"/>
        </pc:sldMkLst>
        <pc:spChg chg="mod">
          <ac:chgData name="Gloriana Carrillo Campos" userId="c9490811-8b3c-4908-821e-39b65b913e1a" providerId="ADAL" clId="{00E0BBC5-AA1D-4BE2-9401-95445022BD94}" dt="2020-05-27T22:01:24.032" v="23" actId="1076"/>
          <ac:spMkLst>
            <pc:docMk/>
            <pc:sldMk cId="4170395575" sldId="1094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00E0BBC5-AA1D-4BE2-9401-95445022BD94}" dt="2020-05-27T22:01:21.817" v="22" actId="1076"/>
          <ac:spMkLst>
            <pc:docMk/>
            <pc:sldMk cId="4170395575" sldId="1094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7T22:02:09.360" v="25" actId="1076"/>
        <pc:sldMkLst>
          <pc:docMk/>
          <pc:sldMk cId="1760612685" sldId="1095"/>
        </pc:sldMkLst>
        <pc:spChg chg="mod">
          <ac:chgData name="Gloriana Carrillo Campos" userId="c9490811-8b3c-4908-821e-39b65b913e1a" providerId="ADAL" clId="{00E0BBC5-AA1D-4BE2-9401-95445022BD94}" dt="2020-05-27T22:02:09.360" v="25" actId="1076"/>
          <ac:spMkLst>
            <pc:docMk/>
            <pc:sldMk cId="1760612685" sldId="1095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00E0BBC5-AA1D-4BE2-9401-95445022BD94}" dt="2020-05-27T22:02:09.360" v="25" actId="1076"/>
          <ac:spMkLst>
            <pc:docMk/>
            <pc:sldMk cId="1760612685" sldId="1095"/>
            <ac:spMk id="4" creationId="{50693879-5816-3444-9D50-A12F1F37F5DE}"/>
          </ac:spMkLst>
        </pc:spChg>
        <pc:picChg chg="mod">
          <ac:chgData name="Gloriana Carrillo Campos" userId="c9490811-8b3c-4908-821e-39b65b913e1a" providerId="ADAL" clId="{00E0BBC5-AA1D-4BE2-9401-95445022BD94}" dt="2020-05-27T22:02:02.382" v="24" actId="1076"/>
          <ac:picMkLst>
            <pc:docMk/>
            <pc:sldMk cId="1760612685" sldId="1095"/>
            <ac:picMk id="2" creationId="{8E0E3122-9276-4338-B4BB-FB2436335CF7}"/>
          </ac:picMkLst>
        </pc:picChg>
        <pc:picChg chg="mod">
          <ac:chgData name="Gloriana Carrillo Campos" userId="c9490811-8b3c-4908-821e-39b65b913e1a" providerId="ADAL" clId="{00E0BBC5-AA1D-4BE2-9401-95445022BD94}" dt="2020-05-27T22:02:02.382" v="24" actId="1076"/>
          <ac:picMkLst>
            <pc:docMk/>
            <pc:sldMk cId="1760612685" sldId="1095"/>
            <ac:picMk id="6" creationId="{6BAB19BD-BE62-4431-9B95-AA69CECC0A27}"/>
          </ac:picMkLst>
        </pc:picChg>
      </pc:sldChg>
      <pc:sldChg chg="modSp">
        <pc:chgData name="Gloriana Carrillo Campos" userId="c9490811-8b3c-4908-821e-39b65b913e1a" providerId="ADAL" clId="{00E0BBC5-AA1D-4BE2-9401-95445022BD94}" dt="2020-05-27T22:04:03.462" v="26" actId="20577"/>
        <pc:sldMkLst>
          <pc:docMk/>
          <pc:sldMk cId="1328089919" sldId="1098"/>
        </pc:sldMkLst>
        <pc:spChg chg="mod">
          <ac:chgData name="Gloriana Carrillo Campos" userId="c9490811-8b3c-4908-821e-39b65b913e1a" providerId="ADAL" clId="{00E0BBC5-AA1D-4BE2-9401-95445022BD94}" dt="2020-05-27T22:04:03.462" v="26" actId="20577"/>
          <ac:spMkLst>
            <pc:docMk/>
            <pc:sldMk cId="1328089919" sldId="1098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7T22:09:29.534" v="33" actId="20577"/>
        <pc:sldMkLst>
          <pc:docMk/>
          <pc:sldMk cId="918084145" sldId="1099"/>
        </pc:sldMkLst>
        <pc:spChg chg="mod">
          <ac:chgData name="Gloriana Carrillo Campos" userId="c9490811-8b3c-4908-821e-39b65b913e1a" providerId="ADAL" clId="{00E0BBC5-AA1D-4BE2-9401-95445022BD94}" dt="2020-05-27T22:08:09.925" v="32" actId="255"/>
          <ac:spMkLst>
            <pc:docMk/>
            <pc:sldMk cId="918084145" sldId="1099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00E0BBC5-AA1D-4BE2-9401-95445022BD94}" dt="2020-05-27T22:09:29.534" v="33" actId="20577"/>
          <ac:spMkLst>
            <pc:docMk/>
            <pc:sldMk cId="918084145" sldId="1099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7T22:18:06.217" v="58" actId="20577"/>
        <pc:sldMkLst>
          <pc:docMk/>
          <pc:sldMk cId="3056246790" sldId="1103"/>
        </pc:sldMkLst>
        <pc:spChg chg="mod">
          <ac:chgData name="Gloriana Carrillo Campos" userId="c9490811-8b3c-4908-821e-39b65b913e1a" providerId="ADAL" clId="{00E0BBC5-AA1D-4BE2-9401-95445022BD94}" dt="2020-05-27T22:18:06.217" v="58" actId="20577"/>
          <ac:spMkLst>
            <pc:docMk/>
            <pc:sldMk cId="3056246790" sldId="1103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7T22:18:31.638" v="59" actId="1076"/>
        <pc:sldMkLst>
          <pc:docMk/>
          <pc:sldMk cId="2879700910" sldId="1105"/>
        </pc:sldMkLst>
        <pc:picChg chg="mod">
          <ac:chgData name="Gloriana Carrillo Campos" userId="c9490811-8b3c-4908-821e-39b65b913e1a" providerId="ADAL" clId="{00E0BBC5-AA1D-4BE2-9401-95445022BD94}" dt="2020-05-27T22:18:31.638" v="59" actId="1076"/>
          <ac:picMkLst>
            <pc:docMk/>
            <pc:sldMk cId="2879700910" sldId="1105"/>
            <ac:picMk id="5" creationId="{B731C286-09A7-4838-AAC7-41EFCC4CC61B}"/>
          </ac:picMkLst>
        </pc:picChg>
      </pc:sldChg>
      <pc:sldChg chg="modSp">
        <pc:chgData name="Gloriana Carrillo Campos" userId="c9490811-8b3c-4908-821e-39b65b913e1a" providerId="ADAL" clId="{00E0BBC5-AA1D-4BE2-9401-95445022BD94}" dt="2020-05-27T22:20:57.563" v="61" actId="1076"/>
        <pc:sldMkLst>
          <pc:docMk/>
          <pc:sldMk cId="1957868615" sldId="1107"/>
        </pc:sldMkLst>
        <pc:picChg chg="mod">
          <ac:chgData name="Gloriana Carrillo Campos" userId="c9490811-8b3c-4908-821e-39b65b913e1a" providerId="ADAL" clId="{00E0BBC5-AA1D-4BE2-9401-95445022BD94}" dt="2020-05-27T22:20:57.563" v="61" actId="1076"/>
          <ac:picMkLst>
            <pc:docMk/>
            <pc:sldMk cId="1957868615" sldId="1107"/>
            <ac:picMk id="5" creationId="{37499EEB-5FEB-4E4F-8891-8C0C13CFEE19}"/>
          </ac:picMkLst>
        </pc:picChg>
      </pc:sldChg>
      <pc:sldChg chg="modSp">
        <pc:chgData name="Gloriana Carrillo Campos" userId="c9490811-8b3c-4908-821e-39b65b913e1a" providerId="ADAL" clId="{00E0BBC5-AA1D-4BE2-9401-95445022BD94}" dt="2020-05-27T22:23:37.572" v="64"/>
        <pc:sldMkLst>
          <pc:docMk/>
          <pc:sldMk cId="3352846428" sldId="1109"/>
        </pc:sldMkLst>
        <pc:spChg chg="mod">
          <ac:chgData name="Gloriana Carrillo Campos" userId="c9490811-8b3c-4908-821e-39b65b913e1a" providerId="ADAL" clId="{00E0BBC5-AA1D-4BE2-9401-95445022BD94}" dt="2020-05-27T22:23:37.572" v="64"/>
          <ac:spMkLst>
            <pc:docMk/>
            <pc:sldMk cId="3352846428" sldId="1109"/>
            <ac:spMk id="3" creationId="{C02AA8F8-1E43-384B-8982-C0BB94049B5C}"/>
          </ac:spMkLst>
        </pc:spChg>
      </pc:sldChg>
      <pc:sldChg chg="modSp">
        <pc:chgData name="Gloriana Carrillo Campos" userId="c9490811-8b3c-4908-821e-39b65b913e1a" providerId="ADAL" clId="{00E0BBC5-AA1D-4BE2-9401-95445022BD94}" dt="2020-05-27T22:54:50.496" v="89" actId="1076"/>
        <pc:sldMkLst>
          <pc:docMk/>
          <pc:sldMk cId="1304344534" sldId="1110"/>
        </pc:sldMkLst>
        <pc:spChg chg="mod">
          <ac:chgData name="Gloriana Carrillo Campos" userId="c9490811-8b3c-4908-821e-39b65b913e1a" providerId="ADAL" clId="{00E0BBC5-AA1D-4BE2-9401-95445022BD94}" dt="2020-05-27T22:27:38.757" v="71" actId="20577"/>
          <ac:spMkLst>
            <pc:docMk/>
            <pc:sldMk cId="1304344534" sldId="1110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00E0BBC5-AA1D-4BE2-9401-95445022BD94}" dt="2020-05-27T22:53:13.033" v="87" actId="14100"/>
          <ac:spMkLst>
            <pc:docMk/>
            <pc:sldMk cId="1304344534" sldId="1110"/>
            <ac:spMk id="4" creationId="{50693879-5816-3444-9D50-A12F1F37F5DE}"/>
          </ac:spMkLst>
        </pc:spChg>
        <pc:spChg chg="mod">
          <ac:chgData name="Gloriana Carrillo Campos" userId="c9490811-8b3c-4908-821e-39b65b913e1a" providerId="ADAL" clId="{00E0BBC5-AA1D-4BE2-9401-95445022BD94}" dt="2020-05-27T22:54:50.496" v="89" actId="1076"/>
          <ac:spMkLst>
            <pc:docMk/>
            <pc:sldMk cId="1304344534" sldId="1110"/>
            <ac:spMk id="7" creationId="{A4AEF5A9-F501-46A9-8C60-73228BB426C1}"/>
          </ac:spMkLst>
        </pc:spChg>
      </pc:sldChg>
      <pc:sldChg chg="modSp">
        <pc:chgData name="Gloriana Carrillo Campos" userId="c9490811-8b3c-4908-821e-39b65b913e1a" providerId="ADAL" clId="{00E0BBC5-AA1D-4BE2-9401-95445022BD94}" dt="2020-05-27T22:31:54.594" v="83" actId="1076"/>
        <pc:sldMkLst>
          <pc:docMk/>
          <pc:sldMk cId="3364092909" sldId="1111"/>
        </pc:sldMkLst>
        <pc:spChg chg="mod">
          <ac:chgData name="Gloriana Carrillo Campos" userId="c9490811-8b3c-4908-821e-39b65b913e1a" providerId="ADAL" clId="{00E0BBC5-AA1D-4BE2-9401-95445022BD94}" dt="2020-05-27T22:31:54.594" v="83" actId="1076"/>
          <ac:spMkLst>
            <pc:docMk/>
            <pc:sldMk cId="3364092909" sldId="1111"/>
            <ac:spMk id="4" creationId="{50693879-5816-3444-9D50-A12F1F37F5DE}"/>
          </ac:spMkLst>
        </pc:spChg>
        <pc:spChg chg="mod">
          <ac:chgData name="Gloriana Carrillo Campos" userId="c9490811-8b3c-4908-821e-39b65b913e1a" providerId="ADAL" clId="{00E0BBC5-AA1D-4BE2-9401-95445022BD94}" dt="2020-05-27T22:31:47.777" v="81" actId="1076"/>
          <ac:spMkLst>
            <pc:docMk/>
            <pc:sldMk cId="3364092909" sldId="1111"/>
            <ac:spMk id="5" creationId="{F2C58105-6545-4D38-B886-D9B5BB651BD0}"/>
          </ac:spMkLst>
        </pc:spChg>
        <pc:picChg chg="mod">
          <ac:chgData name="Gloriana Carrillo Campos" userId="c9490811-8b3c-4908-821e-39b65b913e1a" providerId="ADAL" clId="{00E0BBC5-AA1D-4BE2-9401-95445022BD94}" dt="2020-05-27T22:31:49.691" v="82" actId="1076"/>
          <ac:picMkLst>
            <pc:docMk/>
            <pc:sldMk cId="3364092909" sldId="1111"/>
            <ac:picMk id="7" creationId="{ADA34F92-66F0-484B-888C-7A2F73B55647}"/>
          </ac:picMkLst>
        </pc:picChg>
        <pc:picChg chg="mod">
          <ac:chgData name="Gloriana Carrillo Campos" userId="c9490811-8b3c-4908-821e-39b65b913e1a" providerId="ADAL" clId="{00E0BBC5-AA1D-4BE2-9401-95445022BD94}" dt="2020-05-27T22:31:31.461" v="74" actId="1076"/>
          <ac:picMkLst>
            <pc:docMk/>
            <pc:sldMk cId="3364092909" sldId="1111"/>
            <ac:picMk id="8" creationId="{ABA1744A-EB16-4A31-9396-6D1D15A1F691}"/>
          </ac:picMkLst>
        </pc:picChg>
      </pc:sldChg>
      <pc:sldChg chg="modSp">
        <pc:chgData name="Gloriana Carrillo Campos" userId="c9490811-8b3c-4908-821e-39b65b913e1a" providerId="ADAL" clId="{00E0BBC5-AA1D-4BE2-9401-95445022BD94}" dt="2020-05-27T22:39:24.975" v="85" actId="20577"/>
        <pc:sldMkLst>
          <pc:docMk/>
          <pc:sldMk cId="1909925093" sldId="1113"/>
        </pc:sldMkLst>
        <pc:spChg chg="mod">
          <ac:chgData name="Gloriana Carrillo Campos" userId="c9490811-8b3c-4908-821e-39b65b913e1a" providerId="ADAL" clId="{00E0BBC5-AA1D-4BE2-9401-95445022BD94}" dt="2020-05-27T22:39:24.975" v="85" actId="20577"/>
          <ac:spMkLst>
            <pc:docMk/>
            <pc:sldMk cId="1909925093" sldId="1113"/>
            <ac:spMk id="4" creationId="{50693879-5816-3444-9D50-A12F1F37F5DE}"/>
          </ac:spMkLst>
        </pc:spChg>
        <pc:picChg chg="mod">
          <ac:chgData name="Gloriana Carrillo Campos" userId="c9490811-8b3c-4908-821e-39b65b913e1a" providerId="ADAL" clId="{00E0BBC5-AA1D-4BE2-9401-95445022BD94}" dt="2020-05-27T22:36:43.361" v="84" actId="1076"/>
          <ac:picMkLst>
            <pc:docMk/>
            <pc:sldMk cId="1909925093" sldId="1113"/>
            <ac:picMk id="5" creationId="{9F64C557-2052-4223-9B59-E0A0DAA5A51A}"/>
          </ac:picMkLst>
        </pc:picChg>
      </pc:sldChg>
      <pc:sldChg chg="modSp">
        <pc:chgData name="Gloriana Carrillo Campos" userId="c9490811-8b3c-4908-821e-39b65b913e1a" providerId="ADAL" clId="{00E0BBC5-AA1D-4BE2-9401-95445022BD94}" dt="2020-05-28T22:03:53.142" v="91" actId="1076"/>
        <pc:sldMkLst>
          <pc:docMk/>
          <pc:sldMk cId="2314733847" sldId="1115"/>
        </pc:sldMkLst>
        <pc:picChg chg="mod">
          <ac:chgData name="Gloriana Carrillo Campos" userId="c9490811-8b3c-4908-821e-39b65b913e1a" providerId="ADAL" clId="{00E0BBC5-AA1D-4BE2-9401-95445022BD94}" dt="2020-05-28T22:03:53.142" v="91" actId="1076"/>
          <ac:picMkLst>
            <pc:docMk/>
            <pc:sldMk cId="2314733847" sldId="1115"/>
            <ac:picMk id="2" creationId="{6F725856-2905-4FB1-806B-0FA181A9D225}"/>
          </ac:picMkLst>
        </pc:picChg>
        <pc:picChg chg="mod">
          <ac:chgData name="Gloriana Carrillo Campos" userId="c9490811-8b3c-4908-821e-39b65b913e1a" providerId="ADAL" clId="{00E0BBC5-AA1D-4BE2-9401-95445022BD94}" dt="2020-05-28T22:03:53.142" v="91" actId="1076"/>
          <ac:picMkLst>
            <pc:docMk/>
            <pc:sldMk cId="2314733847" sldId="1115"/>
            <ac:picMk id="7" creationId="{8FA4809B-8A5F-4D88-8D50-F66C6DFBCBB3}"/>
          </ac:picMkLst>
        </pc:picChg>
      </pc:sldChg>
      <pc:sldChg chg="modSp">
        <pc:chgData name="Gloriana Carrillo Campos" userId="c9490811-8b3c-4908-821e-39b65b913e1a" providerId="ADAL" clId="{00E0BBC5-AA1D-4BE2-9401-95445022BD94}" dt="2020-05-28T22:04:26.492" v="92" actId="1076"/>
        <pc:sldMkLst>
          <pc:docMk/>
          <pc:sldMk cId="1655542589" sldId="1121"/>
        </pc:sldMkLst>
        <pc:picChg chg="mod">
          <ac:chgData name="Gloriana Carrillo Campos" userId="c9490811-8b3c-4908-821e-39b65b913e1a" providerId="ADAL" clId="{00E0BBC5-AA1D-4BE2-9401-95445022BD94}" dt="2020-05-28T22:04:26.492" v="92" actId="1076"/>
          <ac:picMkLst>
            <pc:docMk/>
            <pc:sldMk cId="1655542589" sldId="1121"/>
            <ac:picMk id="2" creationId="{66DAAF44-3F93-4C75-AE60-152692426C59}"/>
          </ac:picMkLst>
        </pc:picChg>
      </pc:sldChg>
      <pc:sldChg chg="modSp">
        <pc:chgData name="Gloriana Carrillo Campos" userId="c9490811-8b3c-4908-821e-39b65b913e1a" providerId="ADAL" clId="{00E0BBC5-AA1D-4BE2-9401-95445022BD94}" dt="2020-05-28T22:06:09.232" v="93" actId="20577"/>
        <pc:sldMkLst>
          <pc:docMk/>
          <pc:sldMk cId="1617453226" sldId="1122"/>
        </pc:sldMkLst>
        <pc:spChg chg="mod">
          <ac:chgData name="Gloriana Carrillo Campos" userId="c9490811-8b3c-4908-821e-39b65b913e1a" providerId="ADAL" clId="{00E0BBC5-AA1D-4BE2-9401-95445022BD94}" dt="2020-05-28T22:06:09.232" v="93" actId="20577"/>
          <ac:spMkLst>
            <pc:docMk/>
            <pc:sldMk cId="1617453226" sldId="1122"/>
            <ac:spMk id="4" creationId="{05557668-CC7B-43E6-AF38-CE119452011C}"/>
          </ac:spMkLst>
        </pc:spChg>
      </pc:sldChg>
      <pc:sldChg chg="modSp">
        <pc:chgData name="Gloriana Carrillo Campos" userId="c9490811-8b3c-4908-821e-39b65b913e1a" providerId="ADAL" clId="{00E0BBC5-AA1D-4BE2-9401-95445022BD94}" dt="2020-05-28T22:07:46.542" v="103" actId="1076"/>
        <pc:sldMkLst>
          <pc:docMk/>
          <pc:sldMk cId="2846272175" sldId="1126"/>
        </pc:sldMkLst>
        <pc:picChg chg="mod">
          <ac:chgData name="Gloriana Carrillo Campos" userId="c9490811-8b3c-4908-821e-39b65b913e1a" providerId="ADAL" clId="{00E0BBC5-AA1D-4BE2-9401-95445022BD94}" dt="2020-05-28T22:07:46.542" v="103" actId="1076"/>
          <ac:picMkLst>
            <pc:docMk/>
            <pc:sldMk cId="2846272175" sldId="1126"/>
            <ac:picMk id="5" creationId="{9CA7705B-7AD0-4E01-AB50-C45B7C2A0DD6}"/>
          </ac:picMkLst>
        </pc:picChg>
      </pc:sldChg>
      <pc:sldChg chg="modSp">
        <pc:chgData name="Gloriana Carrillo Campos" userId="c9490811-8b3c-4908-821e-39b65b913e1a" providerId="ADAL" clId="{00E0BBC5-AA1D-4BE2-9401-95445022BD94}" dt="2020-05-28T22:09:04.011" v="133" actId="1035"/>
        <pc:sldMkLst>
          <pc:docMk/>
          <pc:sldMk cId="1454408050" sldId="1129"/>
        </pc:sldMkLst>
        <pc:spChg chg="mod">
          <ac:chgData name="Gloriana Carrillo Campos" userId="c9490811-8b3c-4908-821e-39b65b913e1a" providerId="ADAL" clId="{00E0BBC5-AA1D-4BE2-9401-95445022BD94}" dt="2020-05-28T22:09:04.011" v="133" actId="1035"/>
          <ac:spMkLst>
            <pc:docMk/>
            <pc:sldMk cId="1454408050" sldId="1129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00E0BBC5-AA1D-4BE2-9401-95445022BD94}" dt="2020-05-28T22:08:55.731" v="118" actId="1035"/>
          <ac:spMkLst>
            <pc:docMk/>
            <pc:sldMk cId="1454408050" sldId="1129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8T22:15:03.010" v="146" actId="1076"/>
        <pc:sldMkLst>
          <pc:docMk/>
          <pc:sldMk cId="3706055980" sldId="1130"/>
        </pc:sldMkLst>
        <pc:spChg chg="mod">
          <ac:chgData name="Gloriana Carrillo Campos" userId="c9490811-8b3c-4908-821e-39b65b913e1a" providerId="ADAL" clId="{00E0BBC5-AA1D-4BE2-9401-95445022BD94}" dt="2020-05-28T22:15:03.010" v="146" actId="1076"/>
          <ac:spMkLst>
            <pc:docMk/>
            <pc:sldMk cId="3706055980" sldId="1130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00E0BBC5-AA1D-4BE2-9401-95445022BD94}" dt="2020-05-28T22:14:41.750" v="138" actId="1076"/>
          <ac:spMkLst>
            <pc:docMk/>
            <pc:sldMk cId="3706055980" sldId="1130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7T22:19:02.686" v="60" actId="1076"/>
        <pc:sldMkLst>
          <pc:docMk/>
          <pc:sldMk cId="385780809" sldId="1131"/>
        </pc:sldMkLst>
        <pc:spChg chg="mod">
          <ac:chgData name="Gloriana Carrillo Campos" userId="c9490811-8b3c-4908-821e-39b65b913e1a" providerId="ADAL" clId="{00E0BBC5-AA1D-4BE2-9401-95445022BD94}" dt="2020-05-27T22:19:02.686" v="60" actId="1076"/>
          <ac:spMkLst>
            <pc:docMk/>
            <pc:sldMk cId="385780809" sldId="1131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00E0BBC5-AA1D-4BE2-9401-95445022BD94}" dt="2020-05-27T22:19:02.686" v="60" actId="1076"/>
          <ac:spMkLst>
            <pc:docMk/>
            <pc:sldMk cId="385780809" sldId="1131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7T22:13:55.673" v="50" actId="20577"/>
        <pc:sldMkLst>
          <pc:docMk/>
          <pc:sldMk cId="354668873" sldId="1132"/>
        </pc:sldMkLst>
        <pc:spChg chg="mod">
          <ac:chgData name="Gloriana Carrillo Campos" userId="c9490811-8b3c-4908-821e-39b65b913e1a" providerId="ADAL" clId="{00E0BBC5-AA1D-4BE2-9401-95445022BD94}" dt="2020-05-27T22:13:55.673" v="50" actId="20577"/>
          <ac:spMkLst>
            <pc:docMk/>
            <pc:sldMk cId="354668873" sldId="1132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7T22:15:10.373" v="57" actId="1036"/>
        <pc:sldMkLst>
          <pc:docMk/>
          <pc:sldMk cId="3390127809" sldId="1133"/>
        </pc:sldMkLst>
        <pc:spChg chg="mod">
          <ac:chgData name="Gloriana Carrillo Campos" userId="c9490811-8b3c-4908-821e-39b65b913e1a" providerId="ADAL" clId="{00E0BBC5-AA1D-4BE2-9401-95445022BD94}" dt="2020-05-27T22:15:10.373" v="57" actId="1036"/>
          <ac:spMkLst>
            <pc:docMk/>
            <pc:sldMk cId="3390127809" sldId="1133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00E0BBC5-AA1D-4BE2-9401-95445022BD94}" dt="2020-05-27T22:15:10.373" v="57" actId="1036"/>
          <ac:spMkLst>
            <pc:docMk/>
            <pc:sldMk cId="3390127809" sldId="1133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8T22:26:36.365" v="169" actId="20577"/>
        <pc:sldMkLst>
          <pc:docMk/>
          <pc:sldMk cId="4277970563" sldId="1134"/>
        </pc:sldMkLst>
        <pc:spChg chg="mod">
          <ac:chgData name="Gloriana Carrillo Campos" userId="c9490811-8b3c-4908-821e-39b65b913e1a" providerId="ADAL" clId="{00E0BBC5-AA1D-4BE2-9401-95445022BD94}" dt="2020-05-28T22:21:17.497" v="155" actId="404"/>
          <ac:spMkLst>
            <pc:docMk/>
            <pc:sldMk cId="4277970563" sldId="1134"/>
            <ac:spMk id="3" creationId="{C02AA8F8-1E43-384B-8982-C0BB94049B5C}"/>
          </ac:spMkLst>
        </pc:spChg>
        <pc:spChg chg="mod">
          <ac:chgData name="Gloriana Carrillo Campos" userId="c9490811-8b3c-4908-821e-39b65b913e1a" providerId="ADAL" clId="{00E0BBC5-AA1D-4BE2-9401-95445022BD94}" dt="2020-05-28T22:26:36.365" v="169" actId="20577"/>
          <ac:spMkLst>
            <pc:docMk/>
            <pc:sldMk cId="4277970563" sldId="1134"/>
            <ac:spMk id="4" creationId="{50693879-5816-3444-9D50-A12F1F37F5DE}"/>
          </ac:spMkLst>
        </pc:spChg>
      </pc:sldChg>
      <pc:sldChg chg="modSp">
        <pc:chgData name="Gloriana Carrillo Campos" userId="c9490811-8b3c-4908-821e-39b65b913e1a" providerId="ADAL" clId="{00E0BBC5-AA1D-4BE2-9401-95445022BD94}" dt="2020-05-27T22:53:04.001" v="86" actId="14100"/>
        <pc:sldMkLst>
          <pc:docMk/>
          <pc:sldMk cId="808411027" sldId="1136"/>
        </pc:sldMkLst>
        <pc:spChg chg="mod">
          <ac:chgData name="Gloriana Carrillo Campos" userId="c9490811-8b3c-4908-821e-39b65b913e1a" providerId="ADAL" clId="{00E0BBC5-AA1D-4BE2-9401-95445022BD94}" dt="2020-05-27T22:53:04.001" v="86" actId="14100"/>
          <ac:spMkLst>
            <pc:docMk/>
            <pc:sldMk cId="808411027" sldId="1136"/>
            <ac:spMk id="4" creationId="{50693879-5816-3444-9D50-A12F1F37F5DE}"/>
          </ac:spMkLst>
        </pc:spChg>
        <pc:picChg chg="mod">
          <ac:chgData name="Gloriana Carrillo Campos" userId="c9490811-8b3c-4908-821e-39b65b913e1a" providerId="ADAL" clId="{00E0BBC5-AA1D-4BE2-9401-95445022BD94}" dt="2020-05-27T22:28:45.393" v="72" actId="1076"/>
          <ac:picMkLst>
            <pc:docMk/>
            <pc:sldMk cId="808411027" sldId="1136"/>
            <ac:picMk id="6" creationId="{CBE7CF15-8EE0-4998-87B9-3B307BF049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de Redes de la Academia de Cisco</a:t>
            </a:r>
          </a:p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Enterprise Networking, Security, and Automation (ENSA) </a:t>
            </a:r>
          </a:p>
          <a:p>
            <a:pPr rtl="0">
              <a:buFontTx/>
              <a:buNone/>
            </a:pPr>
            <a:r>
              <a:rPr lang="es-419" b="0"/>
              <a:t>Módulo 5: ACL para configuración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5.1.6 — Ejemplo de ACL IPv4 estándar con nombre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1999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5.1.6 — Ejemplo de ACL IPv4 estándar con nombre (cont.)</a:t>
            </a:r>
          </a:p>
          <a:p>
            <a:pPr rtl="0"/>
            <a:r>
              <a:rPr lang="es-419"/>
              <a:t>5.1.7 — Comprobador de sintaxis — Configurar ACL IPv4 estándar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886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5.1.8 – Packet Tracer - Configure ACL IPv4 estándar numeradas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57936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5.1.8 – Packet Tracer - Configure ACL IPv4 estándar numeradas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78324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5.2 – Modificación de ACL de IPv4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5.2 – Modificación de ACL de IPv4</a:t>
            </a:r>
          </a:p>
          <a:p>
            <a:pPr rtl="0"/>
            <a:r>
              <a:rPr lang="es-419"/>
              <a:t>5.2.1 — Dos métodos para modificar y ACL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03812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5.2 – Modificación de ACL de IPv4</a:t>
            </a:r>
          </a:p>
          <a:p>
            <a:pPr rtl="0"/>
            <a:r>
              <a:rPr lang="es-419"/>
              <a:t>5.2.2 — Método del editor de texto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2455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5.2 – Modificación de ACL de IPv4</a:t>
            </a:r>
          </a:p>
          <a:p>
            <a:pPr rtl="0"/>
            <a:r>
              <a:rPr lang="es-419"/>
              <a:t>5.2.3 — Método de número de secuencia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19176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5.2 – Modificación de ACL de IPv4</a:t>
            </a:r>
          </a:p>
          <a:p>
            <a:pPr rtl="0"/>
            <a:r>
              <a:rPr lang="es-419"/>
              <a:t>5.2.4 — Modificar un ejemplo de ACL con nombre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66874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5.2 – Modificación de ACL de IPv4</a:t>
            </a:r>
          </a:p>
          <a:p>
            <a:pPr rtl="0"/>
            <a:r>
              <a:rPr lang="es-419"/>
              <a:t>5.2.5 – Estadísticas de una ACL</a:t>
            </a:r>
          </a:p>
          <a:p>
            <a:pPr rtl="0"/>
            <a:r>
              <a:rPr lang="es-419"/>
              <a:t>5.2.6 — Comprobador de sintaxis — Modificar ACL IPv4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500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/>
              <a:t>5 — ACL para la configuración IPv4</a:t>
            </a:r>
          </a:p>
          <a:p>
            <a:pPr rtl="0">
              <a:buFontTx/>
              <a:buNone/>
            </a:pPr>
            <a:r>
              <a:rPr lang="es-419"/>
              <a:t>5.0.2 - Qué aprenderé en este módulo?</a:t>
            </a:r>
          </a:p>
        </p:txBody>
      </p:sp>
    </p:spTree>
    <p:extLst>
      <p:ext uri="{BB962C8B-B14F-4D97-AF65-F5344CB8AC3E}">
        <p14:creationId xmlns:p14="http://schemas.microsoft.com/office/powerpoint/2010/main" xmlns="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5.2 – Modificación de ACL de IPv4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5.2.7 -Packet Tracer: Configuración de listas ACL IPv4 estandar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26206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5.3 - Protección de puertos VTY con una ACL IPv4 estándar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7755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5.3 - Protección de puertos VTY con una ACL IPv4 estándar</a:t>
            </a:r>
          </a:p>
          <a:p>
            <a:pPr rtl="0"/>
            <a:r>
              <a:rPr lang="es-419"/>
              <a:t>7.2.3.1 - El comando access-class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4081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5.3 - Protección de puertos VTY con una ACL IPv4 estándar</a:t>
            </a:r>
          </a:p>
          <a:p>
            <a:pPr rtl="0"/>
            <a:r>
              <a:rPr lang="es-419"/>
              <a:t>5.3.2 — Ejemplo de Acceso Secure VTY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14956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5.3 - Protección de puertos VTY con una ACL IPv4 estándar</a:t>
            </a:r>
          </a:p>
          <a:p>
            <a:pPr rtl="0"/>
            <a:r>
              <a:rPr lang="es-419"/>
              <a:t>5.3.3 – Verificación de la seguridad del puerto VTY</a:t>
            </a:r>
          </a:p>
          <a:p>
            <a:pPr rtl="0"/>
            <a:r>
              <a:rPr lang="es-419"/>
              <a:t>5.3.4 — Comprobador de sintaxis — Proteja los puertos VTY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39490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5519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5.4.1 – ACL extendidas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13962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93749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39068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5.4.4 — Ejemplos de configuración de protocolos y números de puerto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9861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5.4.5 — Aplicar una ACL IPv4 extendida numerada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2982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5.4.6 — TCP Establecido ACL Extendida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588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5.4.6 — TCP Establecida ACL Extendida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75089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5.4.7 — Sintaxis de ACL IPv4 extendida con nombre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60118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5.4.8 — Ejemplo de ACL IPv4 extendida con nombre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687607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5.4.8 — Ejemplo de ACL IPv4 extendida con nombre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44814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5.4.8 — Ejemplo de ACL IPv4 extendida con nombre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33071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5.4.9 — Editar ACL extendidas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214830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5.4.9 — Editar ACL extendidas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5877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5.4.10 — Otro ejemplo de ACL IPv4 extendida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371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5.1.1 – Cree una ACL.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2312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5.4.10 — Otro ejemplo de ACL IPv4 extendida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96284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5.4.11 — Verificar ACL extendidas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435703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5.4.11 — Verificar ACL extendidas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807744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5.4.11 — Verificar ACL extendidas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76938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5.4.12 – Packet Tracer: configuración de ACL extendidas, situación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11075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5.4.13 – Packet Tracer: configuración de ACL extendidas, situación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522873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5- ACL para configuración IPv4</a:t>
            </a:r>
          </a:p>
          <a:p>
            <a:pPr rtl="0"/>
            <a:r>
              <a:rPr lang="es-419"/>
              <a:t>5.5 – Práctica del módulo y cuestionario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009606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5.5 – Práctica del módulo y cuestionario</a:t>
            </a:r>
          </a:p>
          <a:p>
            <a:pPr rtl="0"/>
            <a:r>
              <a:rPr lang="es-419"/>
              <a:t>5.5.1 — Packet Tracer — Desafío de implementación de ACL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00448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5.5 – Práctica del módulo y cuestionario</a:t>
            </a:r>
          </a:p>
          <a:p>
            <a:pPr rtl="0"/>
            <a:r>
              <a:rPr lang="es-419"/>
              <a:t>5.5.2 — Lab — Configurar y verificar ACL IPv4 extendidas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414570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49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674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5.1.2 – Sintaxis de una ACL de IPv4 estándar numerada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744724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9139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5.1.3 – Sintaxis de una ACL de IPv4 estándar con nombre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3720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5.1.4 –Aplicación de una ACL IPv4 estándar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6356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5.1.5 — Ejemplo de ACL IPv4 estándar numerada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386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5.1 — Configurar ACL IPv4 estándar</a:t>
            </a:r>
          </a:p>
          <a:p>
            <a:pPr rtl="0"/>
            <a:r>
              <a:rPr lang="es-419"/>
              <a:t>5.1.5 — Ejemplo de ACL IPv4 estándar numerada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756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429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4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5: ACL para configuración IPv4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Enterprise Networking, Security, and Automation (ENSA) </a:t>
            </a:r>
          </a:p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8938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Configuración de la ACL IPv4 denominada </a:t>
            </a:r>
            <a:r>
              <a:rPr lang="en-US"/>
              <a:t/>
            </a:r>
            <a:br>
              <a:rPr lang="en-US"/>
            </a:br>
            <a:r>
              <a:rPr lang="es-419" sz="2400"/>
              <a:t>Ejemplo de ACL estándar denominada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3476641" cy="3495517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El ejemplo ACL permite el tráfico desde el host 192.168.10.10 y todos los hosts de la interfaz de salida de red 192.168.20.0/24 serial 0/1/0 en el router R1.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5B847BE-4303-4C84-B954-03A849734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278" y="1068200"/>
            <a:ext cx="4476750" cy="98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B7D8A3-A922-4F88-A5D3-7B12DD42B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78" y="2060069"/>
            <a:ext cx="4476750" cy="1241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1FB69C-E0E2-4DFE-B95D-FC8FC384E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5278" y="3312799"/>
            <a:ext cx="4491454" cy="828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41253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Configuración de ACL IPv4 estándar</a:t>
            </a:r>
            <a:r>
              <a:rPr lang="en-US"/>
              <a:t/>
            </a:r>
            <a:br>
              <a:rPr lang="en-US"/>
            </a:br>
            <a:r>
              <a:rPr lang="en-US" sz="2400"/>
              <a:t>E</a:t>
            </a:r>
            <a:r>
              <a:rPr lang="es-419" sz="2400" err="1"/>
              <a:t>jemplos</a:t>
            </a:r>
            <a:r>
              <a:rPr lang="es-419" sz="2400"/>
              <a:t> de ACL numeradas </a:t>
            </a:r>
            <a:r>
              <a:rPr lang="es-419" sz="2400" err="1"/>
              <a:t>estandar</a:t>
            </a:r>
            <a:r>
              <a:rPr lang="es-419" sz="2400"/>
              <a:t>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3144947" cy="3495517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Use el </a:t>
            </a:r>
            <a:r>
              <a:rPr lang="es-419" sz="1600" b="1">
                <a:solidFill>
                  <a:srgbClr val="000000"/>
                </a:solidFill>
              </a:rPr>
              <a:t>comando show </a:t>
            </a:r>
            <a:r>
              <a:rPr lang="es-419" sz="1600" b="1" err="1">
                <a:solidFill>
                  <a:srgbClr val="000000"/>
                </a:solidFill>
              </a:rPr>
              <a:t>access-list</a:t>
            </a:r>
            <a:r>
              <a:rPr lang="es-419" sz="1600">
                <a:solidFill>
                  <a:srgbClr val="000000"/>
                </a:solidFill>
              </a:rPr>
              <a:t> show </a:t>
            </a:r>
            <a:r>
              <a:rPr lang="es-419" sz="1600" err="1">
                <a:solidFill>
                  <a:srgbClr val="000000"/>
                </a:solidFill>
              </a:rPr>
              <a:t>access-list</a:t>
            </a:r>
            <a:r>
              <a:rPr lang="es-419" sz="1600">
                <a:solidFill>
                  <a:srgbClr val="000000"/>
                </a:solidFill>
              </a:rPr>
              <a:t> para revisar el ACL en la configuración.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Use el </a:t>
            </a:r>
            <a:r>
              <a:rPr lang="es-419" sz="1600" b="1">
                <a:solidFill>
                  <a:srgbClr val="000000"/>
                </a:solidFill>
              </a:rPr>
              <a:t>comando</a:t>
            </a:r>
            <a:r>
              <a:rPr lang="es-419" sz="1600">
                <a:solidFill>
                  <a:srgbClr val="000000"/>
                </a:solidFill>
              </a:rPr>
              <a:t> show </a:t>
            </a:r>
            <a:r>
              <a:rPr lang="es-419" sz="1600" err="1">
                <a:solidFill>
                  <a:srgbClr val="000000"/>
                </a:solidFill>
              </a:rPr>
              <a:t>ip</a:t>
            </a:r>
            <a:r>
              <a:rPr lang="es-419" sz="1600">
                <a:solidFill>
                  <a:srgbClr val="000000"/>
                </a:solidFill>
              </a:rPr>
              <a:t> interface para verificar que el ACL está aplicado a la interfaz.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FBB887C-E25C-41B5-ABEC-EC94D2BB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663" y="946056"/>
            <a:ext cx="3933825" cy="2085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ABDCFD-A6AD-43BA-95A3-2D8D6A3F4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663" y="3061006"/>
            <a:ext cx="3933825" cy="11364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91808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listas ACL de IPv4 estándares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Packet Tracer – Configurar listas ACL de IPv4 estándares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3495517"/>
          </a:xfrm>
        </p:spPr>
        <p:txBody>
          <a:bodyPr/>
          <a:lstStyle/>
          <a:p>
            <a:pPr algn="l" rtl="0"/>
            <a:r>
              <a:rPr lang="es-419" sz="1600">
                <a:solidFill>
                  <a:srgbClr val="000000"/>
                </a:solidFill>
              </a:rPr>
              <a:t>En esta actividad de </a:t>
            </a:r>
            <a:r>
              <a:rPr lang="es-419" sz="1600" err="1">
                <a:solidFill>
                  <a:srgbClr val="000000"/>
                </a:solidFill>
              </a:rPr>
              <a:t>Packet</a:t>
            </a:r>
            <a:r>
              <a:rPr lang="es-419" sz="1600">
                <a:solidFill>
                  <a:srgbClr val="000000"/>
                </a:solidFill>
              </a:rPr>
              <a:t> </a:t>
            </a:r>
            <a:r>
              <a:rPr lang="es-419" sz="1600" err="1">
                <a:solidFill>
                  <a:srgbClr val="000000"/>
                </a:solidFill>
              </a:rPr>
              <a:t>Tracer</a:t>
            </a:r>
            <a:r>
              <a:rPr lang="es-419" sz="1600">
                <a:solidFill>
                  <a:srgbClr val="000000"/>
                </a:solidFill>
              </a:rPr>
              <a:t>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Planifique una implementación de ACL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Configure, aplique y verifique una ACL estándar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466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153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ACL IPv4 estándares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Packet Tracer – Configurar listas ACL de IPv4 estándares con nombre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45572"/>
            <a:ext cx="8280057" cy="3495517"/>
          </a:xfrm>
        </p:spPr>
        <p:txBody>
          <a:bodyPr/>
          <a:lstStyle/>
          <a:p>
            <a:pPr algn="l" rtl="0"/>
            <a:r>
              <a:rPr lang="es-419" sz="1600">
                <a:solidFill>
                  <a:srgbClr val="000000"/>
                </a:solidFill>
              </a:rPr>
              <a:t>En esta actividad de </a:t>
            </a:r>
            <a:r>
              <a:rPr lang="es-419" sz="1600" err="1">
                <a:solidFill>
                  <a:srgbClr val="000000"/>
                </a:solidFill>
              </a:rPr>
              <a:t>Packet</a:t>
            </a:r>
            <a:r>
              <a:rPr lang="es-419" sz="1600">
                <a:solidFill>
                  <a:srgbClr val="000000"/>
                </a:solidFill>
              </a:rPr>
              <a:t> </a:t>
            </a:r>
            <a:r>
              <a:rPr lang="es-419" sz="1600" err="1">
                <a:solidFill>
                  <a:srgbClr val="000000"/>
                </a:solidFill>
              </a:rPr>
              <a:t>Tracer</a:t>
            </a:r>
            <a:r>
              <a:rPr lang="es-419" sz="1600">
                <a:solidFill>
                  <a:srgbClr val="000000"/>
                </a:solidFill>
              </a:rPr>
              <a:t>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y aplicar una ACL estándar con nombre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Verificar la implementación de la ACL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9012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5.2 Modificación de ACL de IPv4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19359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Modificar ACL IPv4</a:t>
            </a:r>
            <a:r>
              <a:rPr lang="en-US"/>
              <a:t/>
            </a:r>
            <a:br>
              <a:rPr lang="en-US"/>
            </a:br>
            <a:r>
              <a:rPr lang="es-419" sz="2400"/>
              <a:t>Dos métodos para modificar una ACL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3073946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Después de configurar una ACL, es posible que deba modificarse. Las ACL con varias ACE pueden ser complejas de configurar. A veces, el ACE configurado no produce los comportamientos esperados. </a:t>
            </a:r>
          </a:p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Hay dos métodos que se deben utilizar al modificar una ACL:</a:t>
            </a:r>
          </a:p>
          <a:p>
            <a:pPr marL="358835" lvl="1" indent="-28575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Utilice un editor de texto.</a:t>
            </a:r>
          </a:p>
          <a:p>
            <a:pPr marL="358835" lvl="1" indent="-28575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Utilice números de secuencia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79684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Modificar listas ACL de IPv4</a:t>
            </a:r>
            <a:r>
              <a:rPr lang="en-US"/>
              <a:t/>
            </a:r>
            <a:br>
              <a:rPr lang="en-US"/>
            </a:br>
            <a:r>
              <a:rPr lang="es-419" sz="2400"/>
              <a:t>Método de editor de textos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2212279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Las ACL con varias ACE deben crearse en un editor de texto. Esto permite crear o editar la ACL y luego pegarla en la interfaz del router. También simplifica las tareas para editar y corregir una ACL.</a:t>
            </a:r>
          </a:p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Para corregir un error en una ACL:</a:t>
            </a:r>
          </a:p>
          <a:p>
            <a:pPr marL="358835" lvl="1" indent="-285750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Copie la ACL de la configuración en ejecución y péguela en el editor de texto.</a:t>
            </a:r>
          </a:p>
          <a:p>
            <a:pPr marL="358835" lvl="1" indent="-285750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Realice las ediciones o cambios necesarios.</a:t>
            </a:r>
          </a:p>
          <a:p>
            <a:pPr marL="358835" lvl="1" indent="-285750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Elimine la ACL configurada previamente en el router.</a:t>
            </a:r>
          </a:p>
          <a:p>
            <a:pPr marL="358835" lvl="1" indent="-285750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Copie y pegue la ACL editada de nuevo en el router.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0E04A2-18D2-436D-9425-46AEAFDE7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310" y="3067698"/>
            <a:ext cx="4143375" cy="790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C0954E-7108-4572-83EF-F45EB3FC7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11" y="3929365"/>
            <a:ext cx="4143375" cy="9743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46105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Modificar listas ACL de IPv4</a:t>
            </a:r>
            <a:r>
              <a:rPr lang="en-US"/>
              <a:t/>
            </a:r>
            <a:br>
              <a:rPr lang="en-US"/>
            </a:br>
            <a:r>
              <a:rPr lang="es-419" sz="2400"/>
              <a:t>método secuencia de números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229676" cy="3073946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Una ACE ACL se puede eliminar o agregar utilizando los números de secuencia ACL.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Utilice el comando </a:t>
            </a:r>
            <a:r>
              <a:rPr lang="es-419" sz="1600" b="1" err="1">
                <a:solidFill>
                  <a:srgbClr val="000000"/>
                </a:solidFill>
              </a:rPr>
              <a:t>ip</a:t>
            </a:r>
            <a:r>
              <a:rPr lang="es-419" sz="1600" b="1">
                <a:solidFill>
                  <a:srgbClr val="000000"/>
                </a:solidFill>
              </a:rPr>
              <a:t> </a:t>
            </a:r>
            <a:r>
              <a:rPr lang="es-419" sz="1600" b="1" err="1">
                <a:solidFill>
                  <a:srgbClr val="000000"/>
                </a:solidFill>
              </a:rPr>
              <a:t>access-list</a:t>
            </a:r>
            <a:r>
              <a:rPr lang="es-419" sz="1600" b="1">
                <a:solidFill>
                  <a:srgbClr val="000000"/>
                </a:solidFill>
              </a:rPr>
              <a:t> standard</a:t>
            </a:r>
            <a:r>
              <a:rPr lang="es-419" sz="1600">
                <a:solidFill>
                  <a:srgbClr val="000000"/>
                </a:solidFill>
              </a:rPr>
              <a:t> para editar una ACL.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instrucciones no se pueden sobrescribir con el mismo número de secuencia que el de una instrucción existente. La instrucción actual debe eliminarse primero con el comando </a:t>
            </a:r>
            <a:r>
              <a:rPr lang="es-419" sz="1600" b="1">
                <a:solidFill>
                  <a:srgbClr val="000000"/>
                </a:solidFill>
              </a:rPr>
              <a:t>no 10</a:t>
            </a:r>
            <a:r>
              <a:rPr lang="es-419" sz="1600">
                <a:solidFill>
                  <a:srgbClr val="000000"/>
                </a:solidFill>
              </a:rPr>
              <a:t>. A continuación, se puede agregar el ACE correcto utilizando el número de secuencia.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6AF0E4-C501-487A-BE81-3C615B24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203" y="875692"/>
            <a:ext cx="3933825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5389D6-EE99-4FDA-916D-14E67A5C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03" y="1972047"/>
            <a:ext cx="3933825" cy="1957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05624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Modificar ACL IPv4</a:t>
            </a:r>
            <a:r>
              <a:rPr lang="en-US"/>
              <a:t/>
            </a:r>
            <a:br>
              <a:rPr lang="en-US"/>
            </a:br>
            <a:r>
              <a:rPr lang="es-419" sz="2400"/>
              <a:t>Modificar una ACL con nombre Ejemplo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20"/>
            <a:ext cx="8280057" cy="731838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Las ACL con nombre también pueden utilizar números de secuencia para eliminar y agregar ACE. En el ejemplo se agrega una ACE para denegar hosts </a:t>
            </a:r>
            <a:r>
              <a:rPr lang="es-419" sz="1600" dirty="0" smtClean="0">
                <a:solidFill>
                  <a:srgbClr val="000000"/>
                </a:solidFill>
              </a:rPr>
              <a:t>192.168.10.5</a:t>
            </a:r>
            <a:endParaRPr lang="es-419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88ECA7-FA3D-4C9D-8AFA-6D3535947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36" y="1684803"/>
            <a:ext cx="4114800" cy="828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15B885-4618-4B4D-ACE1-A90282989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036" y="2548422"/>
            <a:ext cx="4114800" cy="2162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71253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Modificar listas ACL de IPv4</a:t>
            </a:r>
            <a:r>
              <a:rPr lang="en-US"/>
              <a:t/>
            </a:r>
            <a:br>
              <a:rPr lang="en-US"/>
            </a:br>
            <a:r>
              <a:rPr lang="es-419" sz="2400"/>
              <a:t>Estadísticas de una ACL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716331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lang="es-419" sz="1600" b="1">
                <a:solidFill>
                  <a:srgbClr val="000000"/>
                </a:solidFill>
              </a:rPr>
              <a:t>show access-lists</a:t>
            </a:r>
            <a:r>
              <a:rPr lang="es-419" sz="1600">
                <a:solidFill>
                  <a:srgbClr val="000000"/>
                </a:solidFill>
              </a:rPr>
              <a:t> del ejemplo muestra las estadísticas de cada sentencia que se ha coincidente.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El ACE de denegación se ha igualado 20 veces y el ACE de permiso se ha igualado 64 veces.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Tenga en cuenta que la declaración deny any implícita no muestra ninguna estadística. Para realizar un seguimiento de cuántos paquetes denegados implícitos se han asociado, debe configurar manualmente el comando </a:t>
            </a:r>
            <a:r>
              <a:rPr lang="es-419" sz="1400" b="1">
                <a:solidFill>
                  <a:srgbClr val="000000"/>
                </a:solidFill>
              </a:rPr>
              <a:t>deny any</a:t>
            </a:r>
            <a:r>
              <a:rPr lang="es-419" sz="1400">
                <a:solidFill>
                  <a:srgbClr val="000000"/>
                </a:solidFill>
              </a:rPr>
              <a:t> 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Utilice el comando </a:t>
            </a:r>
            <a:r>
              <a:rPr lang="es-419" sz="1400" b="1">
                <a:solidFill>
                  <a:srgbClr val="000000"/>
                </a:solidFill>
              </a:rPr>
              <a:t>clear access-list counters</a:t>
            </a:r>
            <a:r>
              <a:rPr lang="es-419" sz="1400">
                <a:solidFill>
                  <a:srgbClr val="000000"/>
                </a:solidFill>
              </a:rPr>
              <a:t> para borrar las estadísticas de ACL.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31C286-09A7-4838-AAC7-41EFCC4CC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6" y="2695332"/>
            <a:ext cx="4848225" cy="1943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7970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2" y="646784"/>
            <a:ext cx="880463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 Módulo: 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ACL para configuración IPv4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rtl="0" eaLnBrk="0" hangingPunct="0"/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419" sz="1600"/>
              <a:t>Implementar las ACL de IPv4 para filtrar el tráfico y proteger el acceso administrativo.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3842277"/>
              </p:ext>
            </p:extLst>
          </p:nvPr>
        </p:nvGraphicFramePr>
        <p:xfrm>
          <a:off x="766914" y="1892353"/>
          <a:ext cx="7604088" cy="1940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2044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3802044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Configuración de ACL IPv4 estándar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</a:rPr>
                        <a:t>Configurar listas ACL IPv4 estándar para filtrar el tráfico y así cumplir con los requisitos de red.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Modificación de ACL IPv4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</a:rPr>
                        <a:t>Utilizar números de secuencia para editar listas ACL IPv4 estándar ya existentes.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Protección de puertos VTY con una ACL IPv4 estándar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</a:rPr>
                        <a:t>Configurar una ACL estándar para proteger el acceso a VTY.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1737215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Configuración de ACL IPv4 extendidas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</a:rPr>
                        <a:t>Configurar ACL IPv4 extendidas para filtrar el tráfico según los requisitos de red.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1844452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11192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547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Modificar las ACL de IPv4</a:t>
            </a:r>
            <a:r>
              <a:rPr lang="en-US"/>
              <a:t/>
            </a:r>
            <a:br>
              <a:rPr lang="en-US"/>
            </a:br>
            <a:r>
              <a:rPr lang="es-419" sz="2400" err="1"/>
              <a:t>Packet</a:t>
            </a:r>
            <a:r>
              <a:rPr lang="es-419" sz="2400"/>
              <a:t> </a:t>
            </a:r>
            <a:r>
              <a:rPr lang="es-419" sz="2400" err="1"/>
              <a:t>Tracer</a:t>
            </a:r>
            <a:r>
              <a:rPr lang="es-419" sz="2400"/>
              <a:t> – configure y modifique las ACL IPv4 estándar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009966"/>
            <a:ext cx="8280057" cy="1716331"/>
          </a:xfrm>
        </p:spPr>
        <p:txBody>
          <a:bodyPr/>
          <a:lstStyle/>
          <a:p>
            <a:pPr algn="l" rtl="0"/>
            <a:r>
              <a:rPr lang="es-419" sz="1600">
                <a:solidFill>
                  <a:srgbClr val="000000"/>
                </a:solidFill>
              </a:rPr>
              <a:t>En esta actividad de </a:t>
            </a:r>
            <a:r>
              <a:rPr lang="es-419" sz="1600" err="1">
                <a:solidFill>
                  <a:srgbClr val="000000"/>
                </a:solidFill>
              </a:rPr>
              <a:t>Packet</a:t>
            </a:r>
            <a:r>
              <a:rPr lang="es-419" sz="1600">
                <a:solidFill>
                  <a:srgbClr val="000000"/>
                </a:solidFill>
              </a:rPr>
              <a:t> </a:t>
            </a:r>
            <a:r>
              <a:rPr lang="es-419" sz="1600" err="1">
                <a:solidFill>
                  <a:srgbClr val="000000"/>
                </a:solidFill>
              </a:rPr>
              <a:t>Tracer</a:t>
            </a:r>
            <a:r>
              <a:rPr lang="es-419" sz="1600">
                <a:solidFill>
                  <a:srgbClr val="000000"/>
                </a:solidFill>
              </a:rPr>
              <a:t>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dispositivos y verificar la conectividad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y verificar ACL estándar numeradas y con nombre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Modificar una ACL estándar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8578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Protección de puertos VTY con una ACL IPv4 estándar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73391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Asegurar puertos VTY con una ACL de IPv4 estándar</a:t>
            </a:r>
            <a:r>
              <a:rPr lang="en-US"/>
              <a:t/>
            </a:r>
            <a:br>
              <a:rPr lang="en-US"/>
            </a:br>
            <a:r>
              <a:rPr lang="es-419" sz="2400"/>
              <a:t> El comando access-class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158576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Una ACL estándar puede proteger el acceso administrativo remoto a un dispositivo mediante las líneas vty implementando los dos siguientes pasos: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Cree una ACL para identificar a qué hosts administrativos se debe permitir el acceso remoto.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Aplique la ACL al tráfico entrante en las líneas vty.</a:t>
            </a:r>
          </a:p>
          <a:p>
            <a:pPr marL="0" indent="0" algn="l"/>
            <a:endParaRPr lang="en-US" sz="1400">
              <a:solidFill>
                <a:srgbClr val="000000"/>
              </a:solidFill>
            </a:endParaRP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671A2C-FA52-454C-B26F-580839610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1" y="2362200"/>
            <a:ext cx="6086475" cy="209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85423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Protección de puertos VTY con una ACL IPv4 estándar</a:t>
            </a:r>
            <a:r>
              <a:rPr lang="en-US"/>
              <a:t/>
            </a:r>
            <a:br>
              <a:rPr lang="en-US"/>
            </a:br>
            <a:r>
              <a:rPr lang="es-419" sz="2400"/>
              <a:t>Ejemplo de acceso seguro a VTY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230836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En este ejemplo se muestra cómo configurar una ACL para filtrar el tráfico vty.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En primer lugar, se configura una entrada de base de datos local para un usuario </a:t>
            </a:r>
            <a:r>
              <a:rPr lang="es-419" sz="1600" b="1">
                <a:solidFill>
                  <a:srgbClr val="000000"/>
                </a:solidFill>
              </a:rPr>
              <a:t>ADMIN</a:t>
            </a:r>
            <a:r>
              <a:rPr lang="es-419" sz="1600">
                <a:solidFill>
                  <a:srgbClr val="000000"/>
                </a:solidFill>
              </a:rPr>
              <a:t> y una </a:t>
            </a:r>
            <a:r>
              <a:rPr lang="es-419" sz="1600" b="1">
                <a:solidFill>
                  <a:srgbClr val="000000"/>
                </a:solidFill>
              </a:rPr>
              <a:t>clase</a:t>
            </a:r>
            <a:r>
              <a:rPr lang="es-419" sz="1600">
                <a:solidFill>
                  <a:srgbClr val="000000"/>
                </a:solidFill>
              </a:rPr>
              <a:t> de contraseña.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líneas vty en R1 están configuradas para utilizar la base de datos local para la autenticación, permitir el tráfico SSH y utilizar la ACL ADMIN-HOST para restringir el tráfico.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499EEB-5FEB-4E4F-8891-8C0C13CFE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9" y="2571750"/>
            <a:ext cx="4724400" cy="2333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5786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Asegurar puertos VTY con una ACL de IPv4 estándar</a:t>
            </a:r>
            <a:r>
              <a:rPr lang="en-US"/>
              <a:t/>
            </a:r>
            <a:br>
              <a:rPr lang="en-US"/>
            </a:br>
            <a:r>
              <a:rPr lang="es-419" sz="2400"/>
              <a:t>Verificar que el puerto VTY esté asegurado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2302421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Después de configurar la ACL para restringir el acceso a las líneas VTY, es importante verificar que funcione correctamente.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Para verificar las estadísticas de ACL, ejecute el comando </a:t>
            </a:r>
            <a:r>
              <a:rPr lang="es-419" sz="1600" b="1">
                <a:solidFill>
                  <a:srgbClr val="000000"/>
                </a:solidFill>
              </a:rPr>
              <a:t>show access-lists</a:t>
            </a:r>
            <a:r>
              <a:rPr lang="es-419" sz="1600">
                <a:solidFill>
                  <a:srgbClr val="000000"/>
                </a:solidFill>
              </a:rPr>
              <a:t> 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coincidencia en la línea permit del resultado es producto de una conexión SSH correcta de la PC192.168.10.10.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coincidencia en la instrucción deny se debe al intento fallido de una PC, a un dispositivo en la red , de establecer una conexión SSH.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089A43-24DD-404C-B3D0-B41B71037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1" y="3157840"/>
            <a:ext cx="7419975" cy="1543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03564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354238"/>
            <a:ext cx="7848344" cy="1363562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5.4 Configuración de ACL IPv4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49413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s-419" sz="1600"/>
              <a:t>Configurar ACL IPv4 extendidas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ACL extendidas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3073946"/>
          </a:xfrm>
        </p:spPr>
        <p:txBody>
          <a:bodyPr/>
          <a:lstStyle/>
          <a:p>
            <a:pPr marL="0" indent="0" algn="l" rtl="0"/>
            <a:r>
              <a:rPr lang="es-419" sz="1800" dirty="0">
                <a:solidFill>
                  <a:srgbClr val="000000"/>
                </a:solidFill>
              </a:rPr>
              <a:t>Las ACL extendidas proporcionan un mayor rango de control. Pueden filtrar por dirección de origen, dirección de destino, protocolo (es decir, IP, TCP, UDP, ICMP) y número de puerto.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800" dirty="0">
                <a:solidFill>
                  <a:srgbClr val="000000"/>
                </a:solidFill>
              </a:rPr>
              <a:t>Las ACL extendidas se pueden crear como: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000000"/>
                </a:solidFill>
              </a:rPr>
              <a:t>ACL extendida numerada:</a:t>
            </a:r>
            <a:r>
              <a:rPr lang="es-419" sz="1600" dirty="0">
                <a:solidFill>
                  <a:srgbClr val="000000"/>
                </a:solidFill>
              </a:rPr>
              <a:t> creada mediante el comando de configuración global </a:t>
            </a:r>
            <a:r>
              <a:rPr lang="es-419" sz="1600" b="1" dirty="0">
                <a:solidFill>
                  <a:srgbClr val="000000"/>
                </a:solidFill>
              </a:rPr>
              <a:t>access-list</a:t>
            </a:r>
            <a:r>
              <a:rPr lang="es-419" sz="1600" dirty="0">
                <a:solidFill>
                  <a:srgbClr val="000000"/>
                </a:solidFill>
              </a:rPr>
              <a:t> </a:t>
            </a:r>
            <a:r>
              <a:rPr lang="es-419" sz="1600" i="1" dirty="0">
                <a:solidFill>
                  <a:srgbClr val="000000"/>
                </a:solidFill>
              </a:rPr>
              <a:t>access-list-number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b="1" dirty="0" smtClean="0">
                <a:solidFill>
                  <a:srgbClr val="000000"/>
                </a:solidFill>
              </a:rPr>
              <a:t>ACL extendida nombradas:</a:t>
            </a:r>
            <a:r>
              <a:rPr lang="es-419" sz="1600" dirty="0" smtClean="0">
                <a:solidFill>
                  <a:srgbClr val="000000"/>
                </a:solidFill>
              </a:rPr>
              <a:t> </a:t>
            </a:r>
            <a:r>
              <a:rPr lang="es-419" sz="1600" dirty="0">
                <a:solidFill>
                  <a:srgbClr val="000000"/>
                </a:solidFill>
              </a:rPr>
              <a:t>creada usando el </a:t>
            </a:r>
            <a:r>
              <a:rPr lang="es-419" sz="1600" b="1" dirty="0">
                <a:solidFill>
                  <a:srgbClr val="000000"/>
                </a:solidFill>
              </a:rPr>
              <a:t>nombre de lista de acceso extendido de ip access-list 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5284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s-419" sz="1600"/>
              <a:t>Configurar protocolos y puertos de ACL </a:t>
            </a:r>
            <a:r>
              <a:rPr lang="en-US"/>
              <a:t/>
            </a:r>
            <a:br>
              <a:rPr lang="en-US"/>
            </a:br>
            <a:r>
              <a:rPr lang="es-419" sz="2400"/>
              <a:t>IPv4 extendidos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1847590" cy="3557093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Las ACL extendidas se pueden filtrar por protocolo y número de puerto. Usar el símbolo </a:t>
            </a:r>
            <a:r>
              <a:rPr lang="es-419" sz="1600" b="1">
                <a:solidFill>
                  <a:srgbClr val="000000"/>
                </a:solidFill>
              </a:rPr>
              <a:t>"?"</a:t>
            </a:r>
            <a:r>
              <a:rPr lang="es-419" sz="1600">
                <a:solidFill>
                  <a:srgbClr val="000000"/>
                </a:solidFill>
              </a:rPr>
              <a:t> para obtener ayuda al ingresar a un ACE complejo.  Los cuatro protocolos resaltados son las opciones más populares.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AEF5A9-F501-46A9-8C60-73228BB426C1}"/>
              </a:ext>
            </a:extLst>
          </p:cNvPr>
          <p:cNvSpPr txBox="1"/>
          <p:nvPr/>
        </p:nvSpPr>
        <p:spPr>
          <a:xfrm>
            <a:off x="4172744" y="362505"/>
            <a:ext cx="253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/>
              <a:t>Opciones de protocolo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6273C3-6AAA-4D23-A44A-C2627FA5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4" y="793799"/>
            <a:ext cx="4540102" cy="393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30434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</a:t>
            </a:r>
            <a:r>
              <a:rPr lang="en-US"/>
              <a:t/>
            </a:r>
            <a:br>
              <a:rPr lang="en-US"/>
            </a:br>
            <a:r>
              <a:rPr lang="es-419" sz="2400"/>
              <a:t> protocolos y puertos de ACL IPv4 extendidos (Cont.)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2259714" cy="2430041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 selección de un protocolo influye en las opciones de puerto. Muchas opciones de puerto TCP están disponibles, como se muestra en la salida.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E7CF15-8EE0-4998-87B9-3B307BF0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744" y="731837"/>
            <a:ext cx="2355562" cy="4350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80841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2400" dirty="0"/>
              <a:t>Ejemplos de configuración de números de puerto y protocolos</a:t>
            </a:r>
            <a:r>
              <a:rPr lang="es-419" sz="1600" dirty="0"/>
              <a:t> de ACL IPv4 extendidos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645634"/>
            <a:ext cx="8280057" cy="1274323"/>
          </a:xfrm>
        </p:spPr>
        <p:txBody>
          <a:bodyPr/>
          <a:lstStyle/>
          <a:p>
            <a:pPr marL="0" indent="0" algn="l" rtl="0"/>
            <a:r>
              <a:rPr lang="es-419" sz="1600" dirty="0" smtClean="0">
                <a:solidFill>
                  <a:srgbClr val="000000"/>
                </a:solidFill>
              </a:rPr>
              <a:t>Las </a:t>
            </a:r>
            <a:r>
              <a:rPr lang="es-419" sz="1600" dirty="0">
                <a:solidFill>
                  <a:srgbClr val="000000"/>
                </a:solidFill>
              </a:rPr>
              <a:t>ACL extendidas pueden filtrar en diferentes opciones de número de puerto y nombre de puerto.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En este ejemplo se configura una ACL 100 extendida para filtrar el tráfico HTTP. El primer ACE utiliza el nombre del puerto </a:t>
            </a:r>
            <a:r>
              <a:rPr lang="es-419" sz="1600" b="1" dirty="0">
                <a:solidFill>
                  <a:srgbClr val="000000"/>
                </a:solidFill>
              </a:rPr>
              <a:t>www</a:t>
            </a:r>
            <a:r>
              <a:rPr lang="es-419" sz="1600" dirty="0">
                <a:solidFill>
                  <a:srgbClr val="000000"/>
                </a:solidFill>
              </a:rPr>
              <a:t>. El segundo ACE utiliza el número de puerto </a:t>
            </a:r>
            <a:r>
              <a:rPr lang="es-419" sz="1600" b="1" dirty="0">
                <a:solidFill>
                  <a:srgbClr val="000000"/>
                </a:solidFill>
              </a:rPr>
              <a:t>80</a:t>
            </a:r>
            <a:r>
              <a:rPr lang="es-419" sz="1600" dirty="0">
                <a:solidFill>
                  <a:srgbClr val="000000"/>
                </a:solidFill>
              </a:rPr>
              <a:t>. Ambas ACE logran exactamente el mismo resultado.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A34F92-66F0-484B-888C-7A2F73B5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2450281"/>
            <a:ext cx="4076700" cy="59055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F2C58105-6545-4D38-B886-D9B5BB651BD0}"/>
              </a:ext>
            </a:extLst>
          </p:cNvPr>
          <p:cNvSpPr txBox="1">
            <a:spLocks/>
          </p:cNvSpPr>
          <p:nvPr/>
        </p:nvSpPr>
        <p:spPr>
          <a:xfrm>
            <a:off x="431971" y="3078931"/>
            <a:ext cx="8280057" cy="90000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 configuración del número de puerto es necesaria cuando no aparece un nombre de protocolo específico, como SSH (número de puerto 22) o HTTPS (número de puerto 443), como se muestra en el siguiente ejemplo.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A1744A-EB16-4A31-9396-6D1D15A1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850" y="3978931"/>
            <a:ext cx="4000500" cy="628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36409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331089"/>
            <a:ext cx="7598042" cy="138671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5.1 Configurar ACL IPv4 estándar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ACL IPv4 extendidas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Aplicar una ACL IPv4 extendida numerada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067974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En este ejemplo, la ACL permite que el tráfico HTTP y HTTPS de la red 192.168.10.0 vaya a cualquier destino.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Las ACL extendidas se pueden aplicar en varias ubicaciones. Sin embargo, normalmente se aplican cerca del origen. Aquí ACL 110 se aplica entrante en la interfaz R1 G0/0/0.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F63D50-4D61-4E44-A590-992B92BAB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4" y="2634320"/>
            <a:ext cx="5391150" cy="117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2850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ACL IPv4 extendidas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TCP Establecida ACL extendida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8280057" cy="1446347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TCP también puede realizar servicios básicos de firewall con estado usando la </a:t>
            </a:r>
            <a:r>
              <a:rPr lang="es-419" sz="1600" b="1" dirty="0">
                <a:solidFill>
                  <a:srgbClr val="000000"/>
                </a:solidFill>
              </a:rPr>
              <a:t>palabra clave TCP </a:t>
            </a:r>
            <a:r>
              <a:rPr lang="es-419" sz="1600" b="1" dirty="0" smtClean="0">
                <a:solidFill>
                  <a:srgbClr val="000000"/>
                </a:solidFill>
              </a:rPr>
              <a:t>established</a:t>
            </a:r>
            <a:endParaRPr lang="es-419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000000"/>
                </a:solidFill>
              </a:rPr>
              <a:t>La palabra clave </a:t>
            </a:r>
            <a:r>
              <a:rPr lang="es-419" sz="1600" b="1" dirty="0" smtClean="0">
                <a:solidFill>
                  <a:srgbClr val="000000"/>
                </a:solidFill>
              </a:rPr>
              <a:t>established </a:t>
            </a:r>
            <a:r>
              <a:rPr lang="es-419" sz="1600" dirty="0" smtClean="0">
                <a:solidFill>
                  <a:srgbClr val="000000"/>
                </a:solidFill>
              </a:rPr>
              <a:t>permite </a:t>
            </a:r>
            <a:r>
              <a:rPr lang="es-419" sz="1600" dirty="0">
                <a:solidFill>
                  <a:srgbClr val="000000"/>
                </a:solidFill>
              </a:rPr>
              <a:t>que el tráfico interno salga de la red privada interna y permite que el tráfico de respuesta devuelta entre en la red privada interna.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Se deniega el tráfico TCP generado por un host externo e intentando comunicarse con un host interno.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64C557-2052-4223-9B59-E0A0DAA5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169" y="2571750"/>
            <a:ext cx="4563150" cy="24884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0992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ACL IPv4 extendidas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TCP Establecida ACL extendid(Cont.)\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8280057" cy="1446347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ACL 120 está configurado para permitir sólo devolver tráfico web a los hosts internos. A continuación, la ACL se aplica saliente en la interfaz R1 G0/0/0.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lang="es-419" sz="1600" b="1">
                <a:solidFill>
                  <a:srgbClr val="000000"/>
                </a:solidFill>
              </a:rPr>
              <a:t>show access-lists</a:t>
            </a:r>
            <a:r>
              <a:rPr lang="es-419" sz="1600">
                <a:solidFill>
                  <a:srgbClr val="000000"/>
                </a:solidFill>
              </a:rPr>
              <a:t> muestra que los hosts internos están accediendo a los recursos web seguros desde Internet. </a:t>
            </a:r>
          </a:p>
          <a:p>
            <a:pPr marL="73085" lvl="1" indent="0" rtl="0">
              <a:buNone/>
            </a:pPr>
            <a:r>
              <a:rPr lang="es-419" b="1">
                <a:solidFill>
                  <a:srgbClr val="000000"/>
                </a:solidFill>
              </a:rPr>
              <a:t>Nota</a:t>
            </a:r>
            <a:r>
              <a:rPr lang="es-419">
                <a:solidFill>
                  <a:srgbClr val="000000"/>
                </a:solidFill>
              </a:rPr>
              <a:t>: Si el segmento TCP que regresa tiene los bits ACK o de restablecimiento (RST) establecidos, que indican que el paquete pertenece a una conexión existente, se produce una coincidencia TCP.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DD912CF-D5BE-47F4-83A6-3E730309F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99" y="2571750"/>
            <a:ext cx="5791200" cy="213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9478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8722"/>
            <a:ext cx="8345488" cy="731837"/>
          </a:xfrm>
        </p:spPr>
        <p:txBody>
          <a:bodyPr/>
          <a:lstStyle/>
          <a:p>
            <a:pPr rtl="0"/>
            <a:r>
              <a:rPr lang="en-US" dirty="0"/>
              <a:t/>
            </a:r>
            <a:br>
              <a:rPr lang="en-US" dirty="0"/>
            </a:br>
            <a:r>
              <a:rPr lang="es-419" sz="2400" dirty="0" smtClean="0"/>
              <a:t>Configuración </a:t>
            </a:r>
            <a:r>
              <a:rPr lang="es-419" sz="2400" dirty="0"/>
              <a:t>de las ACL IPv4 </a:t>
            </a:r>
            <a:r>
              <a:rPr lang="es-419" sz="2400" dirty="0" smtClean="0"/>
              <a:t>extendidas</a:t>
            </a:r>
            <a:br>
              <a:rPr lang="es-419" sz="2400" dirty="0" smtClean="0"/>
            </a:br>
            <a:r>
              <a:rPr lang="es-419" sz="1600" dirty="0" smtClean="0"/>
              <a:t> </a:t>
            </a:r>
            <a:r>
              <a:rPr lang="es-419" sz="1600" dirty="0"/>
              <a:t>Creación de ACL extendidas denominadas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8280057" cy="1446347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 asignación de nombres a las ACL hace más fácil comprender su función. Para crear una ACL extendida con nombre, utilice el comando </a:t>
            </a:r>
            <a:r>
              <a:rPr lang="es-419" sz="1600" b="1">
                <a:solidFill>
                  <a:srgbClr val="000000"/>
                </a:solidFill>
              </a:rPr>
              <a:t>ip access-list extended </a:t>
            </a:r>
            <a:r>
              <a:rPr lang="es-419" sz="1600">
                <a:solidFill>
                  <a:srgbClr val="000000"/>
                </a:solidFill>
              </a:rPr>
              <a:t>configuration.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En el ejemplo, se crea una ACL extendida con nombre llamada NO-FTP-ACCESS y el indicador cambia a modo de configuración ACL extendida con nombre. Las sentencias ACE se introducen en el modo de subconfiguración de ACL extendido con nombre.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F725856-2905-4FB1-806B-0FA181A9D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87" y="2956761"/>
            <a:ext cx="4238625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A4809B-8A5F-4D88-8D50-F66C6DFB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687" y="3502971"/>
            <a:ext cx="4238625" cy="4397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1473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2400" dirty="0" smtClean="0"/>
              <a:t>Configuración </a:t>
            </a:r>
            <a:r>
              <a:rPr lang="es-419" sz="2400" dirty="0"/>
              <a:t>de las ACL IPv4 </a:t>
            </a:r>
            <a:r>
              <a:rPr lang="es-419" sz="2400" dirty="0" smtClean="0"/>
              <a:t>extendidas</a:t>
            </a:r>
            <a:br>
              <a:rPr lang="es-419" sz="2400" dirty="0" smtClean="0"/>
            </a:br>
            <a:r>
              <a:rPr lang="es-419" sz="2400" dirty="0" smtClean="0"/>
              <a:t> </a:t>
            </a:r>
            <a:r>
              <a:rPr lang="es-419" sz="1600" dirty="0" smtClean="0"/>
              <a:t> </a:t>
            </a:r>
            <a:r>
              <a:rPr lang="es-419" sz="1600" dirty="0"/>
              <a:t>Creación de ACL extendidas denominadas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967DBCA-A436-498A-B38F-B1B3D382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8280057" cy="1509409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La topología a continuación se utiliza para demostrar la configuración y aplicación de dos ACL IPv4 extendidas con nombre a una interfaz: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 b="1">
                <a:solidFill>
                  <a:srgbClr val="000000"/>
                </a:solidFill>
              </a:rPr>
              <a:t>SURF</a:t>
            </a:r>
            <a:r>
              <a:rPr lang="es-419" sz="1400">
                <a:solidFill>
                  <a:srgbClr val="000000"/>
                </a:solidFill>
              </a:rPr>
              <a:t> - Esto permitirá que dentro del tráfico HTTP y HTTPS salga a Internet.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 b="1">
                <a:solidFill>
                  <a:srgbClr val="000000"/>
                </a:solidFill>
              </a:rPr>
              <a:t>Navegación</a:t>
            </a:r>
            <a:r>
              <a:rPr lang="es-419" sz="1400">
                <a:solidFill>
                  <a:srgbClr val="000000"/>
                </a:solidFill>
              </a:rPr>
              <a:t> - Esto solo permitirá devolver tráfico web a los hosts internos mientras que todo el resto del tráfico que sale de la interfaz R1 G0/0/0 está implícitamente denegado.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EF0F46F-7CA3-4860-8300-5159F9FB4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59" y="2571750"/>
            <a:ext cx="7251281" cy="19851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94002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2400"/>
              <a:t>Ejemplo de Configuración de ACL IPv4 extendidas denominadas ACL IPv4 extendida (Cont.)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04B6AE6-1B64-41B3-ACE3-8899CB42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8"/>
            <a:ext cx="2732570" cy="3223523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La ACL de SURF permite que el tráfico HTTP y HTTPS de los usuarios internos salga de la interfaz G0/0/1 conectada a Internet. La ACL de navegación permite que el tráfico web que regrese de Internet vuelva a la red privada interna.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>
                <a:solidFill>
                  <a:srgbClr val="000000"/>
                </a:solidFill>
              </a:rPr>
              <a:t>La ACL de SURF se aplica entrante y la ACL de navegación se aplica saliente en la interfaz R1 G0/0/0.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6DAAF44-3F93-4C75-AE60-152692426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935" y="855418"/>
            <a:ext cx="5353050" cy="4000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5554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2400"/>
              <a:t>Ejemplo de Configuración de ACL IPv4 extendidas denominadas ACL IPv4 extendida (Cont.)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557668-CC7B-43E6-AF38-CE119452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8280057" cy="1257161"/>
          </a:xfrm>
        </p:spPr>
        <p:txBody>
          <a:bodyPr/>
          <a:lstStyle/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Para verificar las estadísticas de ACL, ejecute el comando </a:t>
            </a:r>
            <a:r>
              <a:rPr lang="es-419" sz="1600" dirty="0">
                <a:solidFill>
                  <a:srgbClr val="000000"/>
                </a:solidFill>
              </a:rPr>
              <a:t>show access-lists. </a:t>
            </a:r>
            <a:endParaRPr lang="es-419" sz="1600" dirty="0" smtClean="0">
              <a:solidFill>
                <a:srgbClr val="000000"/>
              </a:solidFill>
            </a:endParaRPr>
          </a:p>
          <a:p>
            <a:pPr marL="0" indent="0" algn="l" rtl="0"/>
            <a:endParaRPr lang="es-419" sz="1600" dirty="0" smtClean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 smtClean="0">
                <a:solidFill>
                  <a:srgbClr val="000000"/>
                </a:solidFill>
              </a:rPr>
              <a:t>Observe </a:t>
            </a:r>
            <a:r>
              <a:rPr lang="es-419" sz="1600" dirty="0">
                <a:solidFill>
                  <a:srgbClr val="000000"/>
                </a:solidFill>
              </a:rPr>
              <a:t>que los contadores HTTPS seguros de permiso (es decir, eq 443) en la ACL de SURF y los contadores de retorno establecidos en la ACL de navegación han aumentado.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DC3933-DD1C-4D98-AAF4-A276F387E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2571749"/>
            <a:ext cx="4305300" cy="1381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61745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Configuración de las ACL IPv4 extendidas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 Edición de ACL extendidas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8280057" cy="1446347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Una ACL extendida se puede editar utilizando un editor de texto cuando se requieren muchos cambios. O bien, si la edición se aplica a una o dos ACE, se pueden utilizar números de secuencia.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Por ejemplo: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número de secuencia ACE 10 de la ACL de SURF tiene una dirección de red IP de origen incorrecta.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4E78CB-0913-4CBB-B3D8-D71824812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49" y="2823731"/>
            <a:ext cx="4305300" cy="1381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1435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Configuración de las ACL IPv4 extendidas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 Edición de ACL extendida(Cont.)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8280057" cy="1446347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Para corregir este error, la sentencia original se elimina con el comando </a:t>
            </a:r>
            <a:r>
              <a:rPr lang="es-419" sz="1600" b="1">
                <a:solidFill>
                  <a:srgbClr val="000000"/>
                </a:solidFill>
              </a:rPr>
              <a:t>no</a:t>
            </a:r>
            <a:r>
              <a:rPr lang="es-419" sz="1600">
                <a:solidFill>
                  <a:srgbClr val="000000"/>
                </a:solidFill>
              </a:rPr>
              <a:t> </a:t>
            </a:r>
            <a:r>
              <a:rPr lang="es-419" sz="1600" i="1">
                <a:solidFill>
                  <a:srgbClr val="000000"/>
                </a:solidFill>
              </a:rPr>
              <a:t>sequence_#</a:t>
            </a:r>
            <a:r>
              <a:rPr lang="es-419" sz="1600">
                <a:solidFill>
                  <a:srgbClr val="000000"/>
                </a:solidFill>
              </a:rPr>
              <a:t> y la sentencia corregida se agrega reemplazando la sentencia original.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resultado del comando </a:t>
            </a:r>
            <a:r>
              <a:rPr lang="es-419" sz="1600" b="1">
                <a:solidFill>
                  <a:srgbClr val="000000"/>
                </a:solidFill>
              </a:rPr>
              <a:t>show access-lists</a:t>
            </a:r>
            <a:r>
              <a:rPr lang="es-419" sz="1600">
                <a:solidFill>
                  <a:srgbClr val="000000"/>
                </a:solidFill>
              </a:rPr>
              <a:t> verifica el cambio de configuración.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6214FBC-BAD8-4D22-8136-5A88006E0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2062162"/>
            <a:ext cx="5095875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4FB554-4EE4-4A00-B4C1-63E101141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062" y="3226455"/>
            <a:ext cx="5095875" cy="13420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28563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2400" dirty="0"/>
              <a:t>Configuración de ACL IPv4 </a:t>
            </a:r>
            <a:r>
              <a:rPr lang="es-419" sz="2400" dirty="0" smtClean="0"/>
              <a:t>Extendidas</a:t>
            </a:r>
            <a:br>
              <a:rPr lang="es-419" sz="2400" dirty="0" smtClean="0"/>
            </a:br>
            <a:r>
              <a:rPr lang="es-419" sz="2400" dirty="0" smtClean="0"/>
              <a:t> </a:t>
            </a:r>
            <a:r>
              <a:rPr lang="es-419" sz="2400" dirty="0"/>
              <a:t>Otro ejemplo de ACL IPv4 Extendida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8"/>
            <a:ext cx="8280057" cy="1446347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Se crearán dos ACL extendidas con nombre: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 b="1">
                <a:solidFill>
                  <a:srgbClr val="000000"/>
                </a:solidFill>
              </a:rPr>
              <a:t>PERMIT-PC1</a:t>
            </a:r>
            <a:r>
              <a:rPr lang="es-419" sz="1400">
                <a:solidFill>
                  <a:srgbClr val="000000"/>
                </a:solidFill>
              </a:rPr>
              <a:t> - Esto sólo permitirá el acceso TCP PC1 a Internet y denegará todos los demás hosts de la red privada.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400" b="1">
                <a:solidFill>
                  <a:srgbClr val="000000"/>
                </a:solidFill>
              </a:rPr>
              <a:t>REPLY-PC1</a:t>
            </a:r>
            <a:r>
              <a:rPr lang="es-419" sz="1400">
                <a:solidFill>
                  <a:srgbClr val="000000"/>
                </a:solidFill>
              </a:rPr>
              <a:t> - Esto sólo permitirá que el tráfico TCP devuelto especificado a PC1 deniegue implícitamente todo el resto del tráfico.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F29983C-EAFE-4361-84C4-37847B5CC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63" y="2301765"/>
            <a:ext cx="7553325" cy="2019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52423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ACL IPv4 estándar</a:t>
            </a:r>
            <a:r>
              <a:rPr lang="en-US"/>
              <a:t/>
            </a:r>
            <a:br>
              <a:rPr lang="en-US"/>
            </a:br>
            <a:r>
              <a:rPr lang="es-419" sz="2400"/>
              <a:t>Crear una ACL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3073946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Todas las listas de control de acceso (ACL) deben planificarse. Al configurar una ACL compleja, se sugiere que: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Utilice un editor de texto y escriba los detalles de la política que se va a implementar.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Agregue los comandos de configuración del IOS para realizar esas tareas.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Incluya comentarios para documentar la ACL.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Copie y pegue los comandos en el dispositivo.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Pruebe siempre exhaustivamente una ACL para asegurarse de que aplica correctamente la política deseada.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7106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2400" dirty="0"/>
              <a:t>Configuración de ACL IPv4 </a:t>
            </a:r>
            <a:r>
              <a:rPr lang="es-419" sz="2400" dirty="0" smtClean="0"/>
              <a:t>Extendidas</a:t>
            </a:r>
            <a:br>
              <a:rPr lang="es-419" sz="2400" dirty="0" smtClean="0"/>
            </a:br>
            <a:r>
              <a:rPr lang="es-419" sz="2400" dirty="0" smtClean="0"/>
              <a:t> </a:t>
            </a:r>
            <a:r>
              <a:rPr lang="es-419" sz="2400" dirty="0"/>
              <a:t>Otro ejemplo de ACL IPv4 Extendida</a:t>
            </a:r>
            <a:r>
              <a:rPr lang="es-419" sz="1600" dirty="0"/>
              <a:t>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8"/>
            <a:ext cx="3243558" cy="1446347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</a:t>
            </a:r>
            <a:r>
              <a:rPr lang="es-419" sz="1600" b="1">
                <a:solidFill>
                  <a:srgbClr val="000000"/>
                </a:solidFill>
              </a:rPr>
              <a:t>ACL PERMIT-PC1</a:t>
            </a:r>
            <a:r>
              <a:rPr lang="es-419" sz="1600">
                <a:solidFill>
                  <a:srgbClr val="000000"/>
                </a:solidFill>
              </a:rPr>
              <a:t> permite el acceso TCP PC1 (192.168.10.10) al tráfico FTP, SSH, Telnet, DNS, HTTP y HTTPS.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ACL </a:t>
            </a:r>
            <a:r>
              <a:rPr lang="es-419" sz="1600" b="1">
                <a:solidFill>
                  <a:srgbClr val="000000"/>
                </a:solidFill>
              </a:rPr>
              <a:t>REPLY-PC1</a:t>
            </a:r>
            <a:r>
              <a:rPr lang="es-419" sz="1600">
                <a:solidFill>
                  <a:srgbClr val="000000"/>
                </a:solidFill>
              </a:rPr>
              <a:t> permitirá el tráfico de retorno a PC1.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</a:t>
            </a:r>
            <a:r>
              <a:rPr lang="es-419" sz="1600" b="1">
                <a:solidFill>
                  <a:srgbClr val="000000"/>
                </a:solidFill>
              </a:rPr>
              <a:t>ACL PERMIT-PC1</a:t>
            </a:r>
            <a:r>
              <a:rPr lang="es-419" sz="1600">
                <a:solidFill>
                  <a:srgbClr val="000000"/>
                </a:solidFill>
              </a:rPr>
              <a:t> se aplica entrante y la ACL </a:t>
            </a:r>
            <a:r>
              <a:rPr lang="es-419" sz="1600" b="1">
                <a:solidFill>
                  <a:srgbClr val="000000"/>
                </a:solidFill>
              </a:rPr>
              <a:t>REPLY-PC1</a:t>
            </a:r>
            <a:r>
              <a:rPr lang="es-419" sz="1600">
                <a:solidFill>
                  <a:srgbClr val="000000"/>
                </a:solidFill>
              </a:rPr>
              <a:t> se aplica saliente en la interfaz R1 G0/0/0.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BED75D5-14C0-4C90-BC99-730CE4EAA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078" y="855418"/>
            <a:ext cx="4933950" cy="4000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42864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n-US" dirty="0"/>
              <a:t/>
            </a:r>
            <a:br>
              <a:rPr lang="en-US" dirty="0"/>
            </a:br>
            <a:r>
              <a:rPr lang="es-419" sz="2400" dirty="0"/>
              <a:t>Configuración de las ACL IPv4 </a:t>
            </a:r>
            <a:r>
              <a:rPr lang="es-419" sz="2400" dirty="0" smtClean="0"/>
              <a:t>extendidas</a:t>
            </a:r>
            <a:br>
              <a:rPr lang="es-419" sz="2400" dirty="0" smtClean="0"/>
            </a:br>
            <a:r>
              <a:rPr lang="es-419" sz="2400" dirty="0" smtClean="0"/>
              <a:t> </a:t>
            </a:r>
            <a:r>
              <a:rPr lang="es-419" sz="1600" dirty="0"/>
              <a:t>Verificación de ACL extendidas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4068311" cy="1036444"/>
          </a:xfrm>
        </p:spPr>
        <p:txBody>
          <a:bodyPr/>
          <a:lstStyle/>
          <a:p>
            <a:pPr marL="0" indent="0" algn="l" rtl="0"/>
            <a:endParaRPr lang="es-419" sz="1600" dirty="0" smtClean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600" dirty="0" smtClean="0">
                <a:solidFill>
                  <a:srgbClr val="000000"/>
                </a:solidFill>
              </a:rPr>
              <a:t>El </a:t>
            </a:r>
            <a:r>
              <a:rPr lang="es-419" sz="1600" dirty="0">
                <a:solidFill>
                  <a:srgbClr val="000000"/>
                </a:solidFill>
              </a:rPr>
              <a:t>comando </a:t>
            </a:r>
            <a:r>
              <a:rPr lang="es-419" sz="1600" b="1" dirty="0">
                <a:solidFill>
                  <a:srgbClr val="000000"/>
                </a:solidFill>
              </a:rPr>
              <a:t>show ip interface</a:t>
            </a:r>
            <a:r>
              <a:rPr lang="es-419" sz="1600" dirty="0">
                <a:solidFill>
                  <a:srgbClr val="000000"/>
                </a:solidFill>
              </a:rPr>
              <a:t> se utiliza para verificar la ACL en la interfaz y el sentido en el que se aplicó.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A7705B-7AD0-4E01-AB50-C45B7C2A0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135" y="855419"/>
            <a:ext cx="3427745" cy="41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84627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Configuración de ACL IPv4 extendidas </a:t>
            </a:r>
            <a:r>
              <a:rPr lang="en-US"/>
              <a:t/>
            </a:r>
            <a:br>
              <a:rPr lang="en-US"/>
            </a:br>
            <a:r>
              <a:rPr lang="es-419" sz="2400"/>
              <a:t>Verifique ACLs extendidas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036444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lang="es-419" sz="1600" b="1">
                <a:solidFill>
                  <a:srgbClr val="000000"/>
                </a:solidFill>
              </a:rPr>
              <a:t>show access-lists</a:t>
            </a:r>
            <a:r>
              <a:rPr lang="es-419" sz="1600">
                <a:solidFill>
                  <a:srgbClr val="000000"/>
                </a:solidFill>
              </a:rPr>
              <a:t> se puede utilizar para confirmar que las ACL funcionan como se esperaba. El comando muestra contadores estadísticos que aumentan cada vez que se hace coincidir una ACE.</a:t>
            </a:r>
          </a:p>
          <a:p>
            <a:pPr marL="0" indent="0" algn="l" rtl="0"/>
            <a:r>
              <a:rPr lang="es-419" sz="1600" b="1">
                <a:solidFill>
                  <a:srgbClr val="000000"/>
                </a:solidFill>
              </a:rPr>
              <a:t>Nota</a:t>
            </a:r>
            <a:r>
              <a:rPr lang="es-419" sz="1600">
                <a:solidFill>
                  <a:srgbClr val="000000"/>
                </a:solidFill>
              </a:rPr>
              <a:t>: Se debe generar tráfico para verificar el funcionamiento de la ACL.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04ACC4F-9B77-4177-A19A-8C6768331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961" y="2094940"/>
            <a:ext cx="3648075" cy="2495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70436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Configuración de ACL IPv4 extendidas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 Verifique ACLs extendidas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036444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lang="es-419" sz="1600" b="1">
                <a:solidFill>
                  <a:srgbClr val="000000"/>
                </a:solidFill>
              </a:rPr>
              <a:t>show running-config</a:t>
            </a:r>
            <a:r>
              <a:rPr lang="es-419" sz="1600">
                <a:solidFill>
                  <a:srgbClr val="000000"/>
                </a:solidFill>
              </a:rPr>
              <a:t> se puede utilizar para validar lo que se configuró. El comando también muestra las observaciones configuradas.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8B8ED9D-E077-4286-821D-1843DF13E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1" y="1568543"/>
            <a:ext cx="3571875" cy="2867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14490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15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las ACL IPv4 extendidas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 </a:t>
            </a:r>
            <a:r>
              <a:rPr lang="es-419" sz="2400" err="1"/>
              <a:t>Packet</a:t>
            </a:r>
            <a:r>
              <a:rPr lang="es-419" sz="2400"/>
              <a:t> </a:t>
            </a:r>
            <a:r>
              <a:rPr lang="es-419" sz="2400" err="1"/>
              <a:t>Tracer</a:t>
            </a:r>
            <a:r>
              <a:rPr lang="es-419" sz="2400"/>
              <a:t> - Configurar las ACL IPv4 extendidas: escenario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084019"/>
            <a:ext cx="8280057" cy="1036444"/>
          </a:xfrm>
        </p:spPr>
        <p:txBody>
          <a:bodyPr/>
          <a:lstStyle/>
          <a:p>
            <a:pPr algn="l" rtl="0"/>
            <a:r>
              <a:rPr lang="es-419" sz="1600">
                <a:solidFill>
                  <a:srgbClr val="000000"/>
                </a:solidFill>
              </a:rPr>
              <a:t>En esta actividad de </a:t>
            </a:r>
            <a:r>
              <a:rPr lang="es-419" sz="1600" err="1">
                <a:solidFill>
                  <a:srgbClr val="000000"/>
                </a:solidFill>
              </a:rPr>
              <a:t>Packet</a:t>
            </a:r>
            <a:r>
              <a:rPr lang="es-419" sz="1600">
                <a:solidFill>
                  <a:srgbClr val="000000"/>
                </a:solidFill>
              </a:rPr>
              <a:t> </a:t>
            </a:r>
            <a:r>
              <a:rPr lang="es-419" sz="1600" err="1">
                <a:solidFill>
                  <a:srgbClr val="000000"/>
                </a:solidFill>
              </a:rPr>
              <a:t>Tracer</a:t>
            </a:r>
            <a:r>
              <a:rPr lang="es-419" sz="1600">
                <a:solidFill>
                  <a:srgbClr val="000000"/>
                </a:solidFill>
              </a:rPr>
              <a:t>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Configurar, aplicar y verificar una ACL extendida numerada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Configurar, aplicar y verificar una ACL extendida con nombre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5440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253"/>
            <a:ext cx="8345488" cy="731837"/>
          </a:xfrm>
        </p:spPr>
        <p:txBody>
          <a:bodyPr/>
          <a:lstStyle/>
          <a:p>
            <a:r>
              <a:rPr lang="es-CR" sz="1600"/>
              <a:t>Configurar las ACL de IPv4 extendidas </a:t>
            </a:r>
            <a:r>
              <a:rPr lang="es-CR"/>
              <a:t/>
            </a:r>
            <a:br>
              <a:rPr lang="es-CR"/>
            </a:br>
            <a:r>
              <a:rPr lang="es-CR" sz="2400" err="1"/>
              <a:t>Packet</a:t>
            </a:r>
            <a:r>
              <a:rPr lang="es-CR" sz="2400"/>
              <a:t> </a:t>
            </a:r>
            <a:r>
              <a:rPr lang="es-CR" sz="2400" err="1"/>
              <a:t>Tracer</a:t>
            </a:r>
            <a:r>
              <a:rPr lang="es-CR" sz="2400"/>
              <a:t>— Configurar ACL IPv4 Extendidas - Escenario 2 </a:t>
            </a:r>
            <a:endParaRPr lang="es-419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011830"/>
            <a:ext cx="8280057" cy="1036444"/>
          </a:xfrm>
        </p:spPr>
        <p:txBody>
          <a:bodyPr/>
          <a:lstStyle/>
          <a:p>
            <a:pPr algn="l" rtl="0"/>
            <a:r>
              <a:rPr lang="es-419" sz="1600">
                <a:solidFill>
                  <a:srgbClr val="000000"/>
                </a:solidFill>
              </a:rPr>
              <a:t>En esta actividad de </a:t>
            </a:r>
            <a:r>
              <a:rPr lang="es-419" sz="1600" err="1">
                <a:solidFill>
                  <a:srgbClr val="000000"/>
                </a:solidFill>
              </a:rPr>
              <a:t>Packet</a:t>
            </a:r>
            <a:r>
              <a:rPr lang="es-419" sz="1600">
                <a:solidFill>
                  <a:srgbClr val="000000"/>
                </a:solidFill>
              </a:rPr>
              <a:t> </a:t>
            </a:r>
            <a:r>
              <a:rPr lang="es-419" sz="1600" err="1">
                <a:solidFill>
                  <a:srgbClr val="000000"/>
                </a:solidFill>
              </a:rPr>
              <a:t>Tracer</a:t>
            </a:r>
            <a:r>
              <a:rPr lang="es-419" sz="1600">
                <a:solidFill>
                  <a:srgbClr val="000000"/>
                </a:solidFill>
              </a:rPr>
              <a:t>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una ACL extendida y nombrada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Aplicar y verificar la ACL extendida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0605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5.5 -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49051537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s-ES" sz="1600"/>
              <a:t>Módulo de práctica y Quiz </a:t>
            </a:r>
            <a:r>
              <a:rPr lang="es-ES" sz="1600" err="1"/>
              <a:t>Packet</a:t>
            </a:r>
            <a:r>
              <a:rPr lang="es-ES" sz="1600"/>
              <a:t> </a:t>
            </a:r>
            <a:r>
              <a:rPr lang="es-ES" sz="1600" err="1"/>
              <a:t>Tracer</a:t>
            </a:r>
            <a:r>
              <a:rPr lang="es-ES" sz="1600"/>
              <a:t> –</a:t>
            </a:r>
            <a:r>
              <a:rPr lang="es-ES"/>
              <a:t/>
            </a:r>
            <a:br>
              <a:rPr lang="es-ES"/>
            </a:br>
            <a:r>
              <a:rPr lang="es-ES" sz="2400"/>
              <a:t>Desafío de implementación de ACL IPv4 </a:t>
            </a:r>
            <a:endParaRPr lang="es-419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2539422"/>
          </a:xfrm>
        </p:spPr>
        <p:txBody>
          <a:bodyPr/>
          <a:lstStyle/>
          <a:p>
            <a:pPr algn="l" rtl="0"/>
            <a:r>
              <a:rPr lang="es-419" sz="1600">
                <a:solidFill>
                  <a:srgbClr val="000000"/>
                </a:solidFill>
              </a:rPr>
              <a:t>En esta actividad de </a:t>
            </a:r>
            <a:r>
              <a:rPr lang="es-419" sz="1600" err="1">
                <a:solidFill>
                  <a:srgbClr val="000000"/>
                </a:solidFill>
              </a:rPr>
              <a:t>Packet</a:t>
            </a:r>
            <a:r>
              <a:rPr lang="es-419" sz="1600">
                <a:solidFill>
                  <a:srgbClr val="000000"/>
                </a:solidFill>
              </a:rPr>
              <a:t> </a:t>
            </a:r>
            <a:r>
              <a:rPr lang="es-419" sz="1600" err="1">
                <a:solidFill>
                  <a:srgbClr val="000000"/>
                </a:solidFill>
              </a:rPr>
              <a:t>Tracer</a:t>
            </a:r>
            <a:r>
              <a:rPr lang="es-419" sz="1600">
                <a:solidFill>
                  <a:srgbClr val="000000"/>
                </a:solidFill>
              </a:rPr>
              <a:t>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un </a:t>
            </a:r>
            <a:r>
              <a:rPr lang="es-419" sz="1600" err="1">
                <a:solidFill>
                  <a:srgbClr val="000000"/>
                </a:solidFill>
              </a:rPr>
              <a:t>router</a:t>
            </a:r>
            <a:r>
              <a:rPr lang="es-419" sz="1600">
                <a:solidFill>
                  <a:srgbClr val="000000"/>
                </a:solidFill>
              </a:rPr>
              <a:t> con ACL estándar nombrada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un </a:t>
            </a:r>
            <a:r>
              <a:rPr lang="es-419" sz="1600" err="1">
                <a:solidFill>
                  <a:srgbClr val="000000"/>
                </a:solidFill>
              </a:rPr>
              <a:t>router</a:t>
            </a:r>
            <a:r>
              <a:rPr lang="es-419" sz="1600">
                <a:solidFill>
                  <a:srgbClr val="000000"/>
                </a:solidFill>
              </a:rPr>
              <a:t> con ACL extendida nombradas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un </a:t>
            </a:r>
            <a:r>
              <a:rPr lang="es-419" sz="1600" err="1">
                <a:solidFill>
                  <a:srgbClr val="000000"/>
                </a:solidFill>
              </a:rPr>
              <a:t>router</a:t>
            </a:r>
            <a:r>
              <a:rPr lang="es-419" sz="1600">
                <a:solidFill>
                  <a:srgbClr val="000000"/>
                </a:solidFill>
              </a:rPr>
              <a:t> con ACL extendidas para cumplir con requisitos de comunicación específicos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una ACL para controlar el acceso a las líneas de terminal de dispositivos de red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Configurar las interfaces de </a:t>
            </a:r>
            <a:r>
              <a:rPr lang="es-419" sz="1600" err="1">
                <a:solidFill>
                  <a:srgbClr val="000000"/>
                </a:solidFill>
              </a:rPr>
              <a:t>router</a:t>
            </a:r>
            <a:r>
              <a:rPr lang="es-419" sz="1600">
                <a:solidFill>
                  <a:srgbClr val="000000"/>
                </a:solidFill>
              </a:rPr>
              <a:t> adecuadas con ACL en la dirección apropiada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Verificar el funcionamiento de las ACL configuradas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7797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Práctica del módulo y cuestionario </a:t>
            </a:r>
            <a:r>
              <a:rPr lang="en-US"/>
              <a:t/>
            </a:r>
            <a:br>
              <a:rPr lang="en-US"/>
            </a:br>
            <a:r>
              <a:rPr lang="es-419" sz="2400"/>
              <a:t>Lab — Configurar y verificar ACL IPv4 extendidas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874280-9EA6-0242-8034-EC3F27C9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77330"/>
            <a:ext cx="8280057" cy="3544404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En esta práctica de laboratorio se cumplirán los siguientes objetivos:</a:t>
            </a:r>
          </a:p>
          <a:p>
            <a:pPr marL="0" indent="0" algn="l"/>
            <a:endParaRPr lang="en-US" sz="1800">
              <a:solidFill>
                <a:srgbClr val="000000"/>
              </a:solidFill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Armar la red y configurar los ajustes básicos de los dispositivos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Configurar y verificar de IPv4 ACL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7762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r>
              <a:rPr lang="es-419" sz="1400">
                <a:latin typeface="Arial" charset="0"/>
              </a:rPr>
              <a:t>Módule 5: ACLs para configuración IPv4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s-419">
                <a:latin typeface="Arial" charset="0"/>
              </a:rPr>
              <a:t>Nuevos términos y comandos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463" y="798513"/>
          <a:ext cx="8853486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xmlns="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0">
                          <a:solidFill>
                            <a:srgbClr val="000000"/>
                          </a:solidFill>
                        </a:rPr>
                        <a:t>numbered extended ACL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0">
                          <a:solidFill>
                            <a:srgbClr val="000000"/>
                          </a:solidFill>
                        </a:rPr>
                        <a:t>named extended ACL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0">
                          <a:solidFill>
                            <a:srgbClr val="000000"/>
                          </a:solidFill>
                        </a:rPr>
                        <a:t>numbered standard ACL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0">
                          <a:solidFill>
                            <a:srgbClr val="000000"/>
                          </a:solidFill>
                        </a:rPr>
                        <a:t>named standard ACL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ip access-list standard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no ip access-list</a:t>
                      </a:r>
                      <a:r>
                        <a:rPr lang="es-419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standard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ip access-list extended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ip access-list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ip access-group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show access-lists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clear access-list counters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access-class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established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1">
                        <a:solidFill>
                          <a:srgbClr val="000000"/>
                        </a:solidFill>
                      </a:endParaRPr>
                    </a:p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2717455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249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listas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ACL de IPv4 estándares Sintaxis de una ACL de IPv4 estándar numerada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0" y="973101"/>
            <a:ext cx="8280057" cy="421873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Para crear una ACL estándar numerada, utilice el comando </a:t>
            </a:r>
            <a:r>
              <a:rPr lang="es-419" sz="1600" b="1" err="1">
                <a:solidFill>
                  <a:srgbClr val="000000"/>
                </a:solidFill>
              </a:rPr>
              <a:t>access-list</a:t>
            </a:r>
            <a:r>
              <a:rPr lang="es-419" sz="1600">
                <a:solidFill>
                  <a:srgbClr val="000000"/>
                </a:solidFill>
              </a:rPr>
              <a:t> .</a:t>
            </a:r>
          </a:p>
          <a:p>
            <a:pPr marL="0" indent="0" algn="l"/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9A3E053-BC05-4B36-A53A-35AED2B46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28889"/>
            <a:ext cx="7467600" cy="428625"/>
          </a:xfrm>
          <a:prstGeom prst="rect">
            <a:avLst/>
          </a:prstGeom>
        </p:spPr>
      </p:pic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xmlns="" id="{EFB365CF-3051-43B0-8F94-84DFE4547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3524582"/>
              </p:ext>
            </p:extLst>
          </p:nvPr>
        </p:nvGraphicFramePr>
        <p:xfrm>
          <a:off x="532455" y="2009111"/>
          <a:ext cx="803868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502">
                  <a:extLst>
                    <a:ext uri="{9D8B030D-6E8A-4147-A177-3AD203B41FA5}">
                      <a16:colId xmlns:a16="http://schemas.microsoft.com/office/drawing/2014/main" xmlns="" val="3729139006"/>
                    </a:ext>
                  </a:extLst>
                </a:gridCol>
                <a:gridCol w="5597180">
                  <a:extLst>
                    <a:ext uri="{9D8B030D-6E8A-4147-A177-3AD203B41FA5}">
                      <a16:colId xmlns:a16="http://schemas.microsoft.com/office/drawing/2014/main" xmlns="" val="1988913492"/>
                    </a:ext>
                  </a:extLst>
                </a:gridCol>
              </a:tblGrid>
              <a:tr h="154859">
                <a:tc>
                  <a:txBody>
                    <a:bodyPr/>
                    <a:lstStyle/>
                    <a:p>
                      <a:pPr rtl="0"/>
                      <a:r>
                        <a:rPr lang="es-419" sz="1100"/>
                        <a:t>Parámetro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676789"/>
                  </a:ext>
                </a:extLst>
              </a:tr>
              <a:tr h="154859">
                <a:tc>
                  <a:txBody>
                    <a:bodyPr/>
                    <a:lstStyle/>
                    <a:p>
                      <a:pPr rtl="0"/>
                      <a:r>
                        <a:rPr lang="es-419" sz="1100" i="1">
                          <a:solidFill>
                            <a:srgbClr val="000000"/>
                          </a:solidFill>
                        </a:rPr>
                        <a:t>número-acl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El rango de números es de 1 a 99 o de 1300 a 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654457"/>
                  </a:ext>
                </a:extLst>
              </a:tr>
              <a:tr h="154859">
                <a:tc>
                  <a:txBody>
                    <a:bodyPr/>
                    <a:lstStyle/>
                    <a:p>
                      <a:pPr rtl="0"/>
                      <a:r>
                        <a:rPr lang="es-419" sz="1100" b="1">
                          <a:solidFill>
                            <a:srgbClr val="000000"/>
                          </a:solidFill>
                        </a:rPr>
                        <a:t>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Deniega el acceso si se dan las condiciones.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735172"/>
                  </a:ext>
                </a:extLst>
              </a:tr>
              <a:tr h="154859">
                <a:tc>
                  <a:txBody>
                    <a:bodyPr/>
                    <a:lstStyle/>
                    <a:p>
                      <a:pPr rtl="0"/>
                      <a:r>
                        <a:rPr lang="es-419" sz="1100" b="1">
                          <a:solidFill>
                            <a:srgbClr val="000000"/>
                          </a:solidFill>
                        </a:rPr>
                        <a:t>permit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Permite el acceso si se dan las condiciones.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68046"/>
                  </a:ext>
                </a:extLst>
              </a:tr>
              <a:tr h="154859">
                <a:tc>
                  <a:txBody>
                    <a:bodyPr/>
                    <a:lstStyle/>
                    <a:p>
                      <a:pPr rtl="0"/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419" sz="1100" i="1">
                          <a:solidFill>
                            <a:srgbClr val="000000"/>
                          </a:solidFill>
                        </a:rPr>
                        <a:t>texto </a:t>
                      </a:r>
                      <a:r>
                        <a:rPr lang="es-419" sz="1100" b="1">
                          <a:solidFill>
                            <a:srgbClr val="000000"/>
                          </a:solidFill>
                        </a:rPr>
                        <a:t>de observación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(Opcional) entrada de texto para fines de documentación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107787"/>
                  </a:ext>
                </a:extLst>
              </a:tr>
              <a:tr h="154859">
                <a:tc>
                  <a:txBody>
                    <a:bodyPr/>
                    <a:lstStyle/>
                    <a:p>
                      <a:pPr rtl="0"/>
                      <a:r>
                        <a:rPr lang="es-419" sz="1100" i="1">
                          <a:solidFill>
                            <a:srgbClr val="000000"/>
                          </a:solidFill>
                        </a:rPr>
                        <a:t>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Identifica la red de origen o la dirección de host que se va a filtrar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454272"/>
                  </a:ext>
                </a:extLst>
              </a:tr>
              <a:tr h="154859">
                <a:tc>
                  <a:txBody>
                    <a:bodyPr/>
                    <a:lstStyle/>
                    <a:p>
                      <a:pPr rtl="0"/>
                      <a:r>
                        <a:rPr lang="es-419" sz="1100" i="1">
                          <a:solidFill>
                            <a:srgbClr val="000000"/>
                          </a:solidFill>
                        </a:rPr>
                        <a:t>comodín-origen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r>
                        <a:rPr lang="es-419" sz="1100">
                          <a:solidFill>
                            <a:srgbClr val="000000"/>
                          </a:solidFill>
                        </a:rPr>
                        <a:t>(Optativo) Máscara wildcard de 32 bits para aplicar al origen.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9542428"/>
                  </a:ext>
                </a:extLst>
              </a:tr>
              <a:tr h="179708">
                <a:tc>
                  <a:txBody>
                    <a:bodyPr/>
                    <a:lstStyle/>
                    <a:p>
                      <a:pPr rtl="0"/>
                      <a:r>
                        <a:rPr lang="es-419" sz="1100" b="1" dirty="0" smtClean="0">
                          <a:solidFill>
                            <a:srgbClr val="000000"/>
                          </a:solidFill>
                        </a:rPr>
                        <a:t>log</a:t>
                      </a:r>
                      <a:endParaRPr lang="es-419" sz="11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>
                          <a:solidFill>
                            <a:srgbClr val="000000"/>
                          </a:solidFill>
                        </a:rPr>
                        <a:t>(Opcional) Genera y envía un mensaje informativo cuando el ACE coincide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811236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2725532-825A-4213-809A-895FDB527757}"/>
              </a:ext>
            </a:extLst>
          </p:cNvPr>
          <p:cNvSpPr/>
          <p:nvPr/>
        </p:nvSpPr>
        <p:spPr>
          <a:xfrm>
            <a:off x="396319" y="4149581"/>
            <a:ext cx="8174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s-419" sz="1200">
                <a:solidFill>
                  <a:srgbClr val="000000"/>
                </a:solidFill>
              </a:rPr>
              <a:t>Nota: Utilice el comando de configuración global </a:t>
            </a:r>
            <a:r>
              <a:rPr lang="es-419" sz="1200" b="1">
                <a:solidFill>
                  <a:srgbClr val="000000"/>
                </a:solidFill>
              </a:rPr>
              <a:t>no access-list</a:t>
            </a:r>
            <a:r>
              <a:rPr lang="es-419" sz="1200">
                <a:solidFill>
                  <a:srgbClr val="000000"/>
                </a:solidFill>
              </a:rPr>
              <a:t> </a:t>
            </a:r>
            <a:r>
              <a:rPr lang="es-419" sz="1200" i="1">
                <a:solidFill>
                  <a:srgbClr val="000000"/>
                </a:solidFill>
              </a:rPr>
              <a:t>access-list-number</a:t>
            </a:r>
            <a:r>
              <a:rPr lang="es-419" sz="1200">
                <a:solidFill>
                  <a:srgbClr val="000000"/>
                </a:solidFill>
              </a:rPr>
              <a:t> para eliminar una ACL estándar numerada.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7039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41908282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1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listas</a:t>
            </a:r>
            <a:r>
              <a:rPr lang="en-US"/>
              <a:t/>
            </a:r>
            <a:br>
              <a:rPr lang="en-US"/>
            </a:br>
            <a:r>
              <a:rPr lang="es-419" sz="2400"/>
              <a:t>ACL de IPv4 estándares Sintaxis de una ACL de IPv4 estándar con nombre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71330"/>
            <a:ext cx="8280057" cy="1165552"/>
          </a:xfrm>
        </p:spPr>
        <p:txBody>
          <a:bodyPr/>
          <a:lstStyle/>
          <a:p>
            <a:pPr marL="0" indent="0" algn="l" rtl="0"/>
            <a:r>
              <a:rPr lang="es-419" sz="1600" dirty="0">
                <a:solidFill>
                  <a:srgbClr val="000000"/>
                </a:solidFill>
              </a:rPr>
              <a:t>Para crear una ACL estándar </a:t>
            </a:r>
            <a:r>
              <a:rPr lang="es-419" sz="1600" dirty="0" smtClean="0">
                <a:solidFill>
                  <a:srgbClr val="000000"/>
                </a:solidFill>
              </a:rPr>
              <a:t>nombrada, </a:t>
            </a:r>
            <a:r>
              <a:rPr lang="es-419" sz="1600" dirty="0">
                <a:solidFill>
                  <a:srgbClr val="000000"/>
                </a:solidFill>
              </a:rPr>
              <a:t>utilice el </a:t>
            </a:r>
            <a:r>
              <a:rPr lang="es-419" sz="1600" b="1" dirty="0">
                <a:solidFill>
                  <a:srgbClr val="000000"/>
                </a:solidFill>
              </a:rPr>
              <a:t>comando </a:t>
            </a:r>
            <a:r>
              <a:rPr lang="es-419" sz="1600" dirty="0">
                <a:solidFill>
                  <a:srgbClr val="000000"/>
                </a:solidFill>
              </a:rPr>
              <a:t>ip access-list standard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Los nombres de las ACL son alfanuméricos, distinguen mayúsculas de minúsculas y deben ser únicos.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No es necesario que los nombres de las ACL comiencen con mayúscula, pero esto los hace destacarse cuando se observa el resultado de show running-config.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E0E3122-9276-4338-B4BB-FB2436335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673" y="2618625"/>
            <a:ext cx="4400550" cy="22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AB19BD-BE62-4431-9B95-AA69CECC0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673" y="2873139"/>
            <a:ext cx="4391025" cy="2105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76061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Configuración de la ACL IPv4 estándar</a:t>
            </a:r>
            <a:r>
              <a:rPr lang="en-US"/>
              <a:t/>
            </a:r>
            <a:br>
              <a:rPr lang="en-US"/>
            </a:br>
            <a:r>
              <a:rPr lang="es-419" sz="2400"/>
              <a:t>Aplicación de la ACL IPv4 estándar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378495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Después de configurar una ACL IPv4 estándar, debe vincularse a una interfaz o entidad.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lang="es-419" sz="1600" b="1">
                <a:solidFill>
                  <a:srgbClr val="000000"/>
                </a:solidFill>
              </a:rPr>
              <a:t>ip access-group </a:t>
            </a:r>
            <a:r>
              <a:rPr lang="es-419" sz="1600">
                <a:solidFill>
                  <a:srgbClr val="000000"/>
                </a:solidFill>
              </a:rPr>
              <a:t>se utiliza para enlazar una ACL IPv4 estándar numerada o nombrada a una interfaz.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Para eliminar una ACL de una interfaz, primero introduzca el comando </a:t>
            </a:r>
            <a:r>
              <a:rPr lang="es-419" sz="1600" b="1">
                <a:solidFill>
                  <a:srgbClr val="000000"/>
                </a:solidFill>
              </a:rPr>
              <a:t>no ip access-group</a:t>
            </a:r>
            <a:r>
              <a:rPr lang="es-419" sz="1600">
                <a:solidFill>
                  <a:srgbClr val="000000"/>
                </a:solidFill>
              </a:rPr>
              <a:t> interface configuration.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92FA57B-9025-4585-B6D2-DA6187D42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37" y="2462212"/>
            <a:ext cx="6410325" cy="219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34748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2400"/>
              <a:t>Configuración de la ACL IPv4 estándar Ejemplo de ACL estándar numerado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1809205" cy="3495517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El ejemplo ACL permite el tráfico desde el host 192.168.10.10 y todos los hosts de la interfaz de salida de red 192.168.20.0/24 serial 0/1/0 en el router R1.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27E777A-E04F-4E17-A0A0-85FD442E6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257" y="956819"/>
            <a:ext cx="6677026" cy="1216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8427D7-A763-4EF7-89B7-4F1C0DF2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255" y="2207301"/>
            <a:ext cx="6677025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32DA31-2E65-4351-92F5-7493ED225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5255" y="3612636"/>
            <a:ext cx="6677025" cy="808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42897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Configuración de ACL IPv4 estánda</a:t>
            </a:r>
            <a:r>
              <a:rPr lang="en-US"/>
              <a:t/>
            </a:r>
            <a:br>
              <a:rPr lang="en-US"/>
            </a:br>
            <a:r>
              <a:rPr lang="es-419" sz="2400"/>
              <a:t> Ejemplos de ACL estándar numeradas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731837"/>
          </a:xfrm>
        </p:spPr>
        <p:txBody>
          <a:bodyPr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Use el </a:t>
            </a:r>
            <a:r>
              <a:rPr lang="es-419" sz="1600" b="1">
                <a:solidFill>
                  <a:srgbClr val="000000"/>
                </a:solidFill>
              </a:rPr>
              <a:t>comando </a:t>
            </a:r>
            <a:r>
              <a:rPr lang="es-419" sz="1600">
                <a:solidFill>
                  <a:srgbClr val="000000"/>
                </a:solidFill>
              </a:rPr>
              <a:t>show running-</a:t>
            </a:r>
            <a:r>
              <a:rPr lang="es-419" sz="1600" err="1">
                <a:solidFill>
                  <a:srgbClr val="000000"/>
                </a:solidFill>
              </a:rPr>
              <a:t>config</a:t>
            </a:r>
            <a:r>
              <a:rPr lang="es-419" sz="1600">
                <a:solidFill>
                  <a:srgbClr val="000000"/>
                </a:solidFill>
              </a:rPr>
              <a:t> para revisar el ACL en la configuración.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Use el </a:t>
            </a:r>
            <a:r>
              <a:rPr lang="es-419" sz="1600" b="1">
                <a:solidFill>
                  <a:srgbClr val="000000"/>
                </a:solidFill>
              </a:rPr>
              <a:t>comando</a:t>
            </a:r>
            <a:r>
              <a:rPr lang="es-419" sz="1600">
                <a:solidFill>
                  <a:srgbClr val="000000"/>
                </a:solidFill>
              </a:rPr>
              <a:t> show </a:t>
            </a:r>
            <a:r>
              <a:rPr lang="es-419" sz="1600" err="1">
                <a:solidFill>
                  <a:srgbClr val="000000"/>
                </a:solidFill>
              </a:rPr>
              <a:t>ip</a:t>
            </a:r>
            <a:r>
              <a:rPr lang="es-419" sz="1600">
                <a:solidFill>
                  <a:srgbClr val="000000"/>
                </a:solidFill>
              </a:rPr>
              <a:t> interface para verificar que el ACL esta aplicado a </a:t>
            </a:r>
            <a:r>
              <a:rPr lang="es-419" sz="1600" err="1">
                <a:solidFill>
                  <a:srgbClr val="000000"/>
                </a:solidFill>
              </a:rPr>
              <a:t>a</a:t>
            </a:r>
            <a:r>
              <a:rPr lang="es-419" sz="1600">
                <a:solidFill>
                  <a:srgbClr val="000000"/>
                </a:solidFill>
              </a:rPr>
              <a:t> interfaz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8A68DF9-1F96-422F-8B08-68EA939D5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1" y="1666874"/>
            <a:ext cx="410527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5E2276-B899-430E-9720-D50937A8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361" y="3096030"/>
            <a:ext cx="4086225" cy="1133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132808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304</TotalTime>
  <Words>3040</Words>
  <Application>Microsoft Office PowerPoint</Application>
  <PresentationFormat>Presentación en pantalla (16:9)</PresentationFormat>
  <Paragraphs>411</Paragraphs>
  <Slides>50</Slides>
  <Notes>50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1" baseType="lpstr">
      <vt:lpstr>Default Theme</vt:lpstr>
      <vt:lpstr>Módulo 5: ACL para configuración IPv4</vt:lpstr>
      <vt:lpstr>Objetivos del módulo</vt:lpstr>
      <vt:lpstr>5.1 Configurar ACL IPv4 estándar</vt:lpstr>
      <vt:lpstr>Configurar ACL IPv4 estándar Crear una ACL</vt:lpstr>
      <vt:lpstr>Configurar listas ACL de IPv4 estándares Sintaxis de una ACL de IPv4 estándar numerada</vt:lpstr>
      <vt:lpstr>Configurar listas ACL de IPv4 estándares Sintaxis de una ACL de IPv4 estándar con nombre</vt:lpstr>
      <vt:lpstr>Configuración de la ACL IPv4 estándar Aplicación de la ACL IPv4 estándar</vt:lpstr>
      <vt:lpstr>Configuración de la ACL IPv4 estándar Ejemplo de ACL estándar numerado</vt:lpstr>
      <vt:lpstr>Configuración de ACL IPv4 estánda  Ejemplos de ACL estándar numeradas (Cont.)</vt:lpstr>
      <vt:lpstr>Configuración de la ACL IPv4 denominada  Ejemplo de ACL estándar denominada</vt:lpstr>
      <vt:lpstr>Configuración de ACL IPv4 estándar Ejemplos de ACL numeradas estandar (Cont.)</vt:lpstr>
      <vt:lpstr>Configurar listas ACL de IPv4 estándares Packet Tracer – Configurar listas ACL de IPv4 estándares</vt:lpstr>
      <vt:lpstr>Configurar ACL IPv4 estándares Packet Tracer – Configurar listas ACL de IPv4 estándares con nombre</vt:lpstr>
      <vt:lpstr>5.2 Modificación de ACL de IPv4</vt:lpstr>
      <vt:lpstr>Modificar ACL IPv4 Dos métodos para modificar una ACL</vt:lpstr>
      <vt:lpstr>Modificar listas ACL de IPv4 Método de editor de textos</vt:lpstr>
      <vt:lpstr>Modificar listas ACL de IPv4 método secuencia de números</vt:lpstr>
      <vt:lpstr>Modificar ACL IPv4 Modificar una ACL con nombre Ejemplo</vt:lpstr>
      <vt:lpstr>Modificar listas ACL de IPv4 Estadísticas de una ACL</vt:lpstr>
      <vt:lpstr>Modificar las ACL de IPv4 Packet Tracer – configure y modifique las ACL IPv4 estándar</vt:lpstr>
      <vt:lpstr>Protección de puertos VTY con una ACL IPv4 estándar</vt:lpstr>
      <vt:lpstr>Asegurar puertos VTY con una ACL de IPv4 estándar  El comando access-class</vt:lpstr>
      <vt:lpstr>Protección de puertos VTY con una ACL IPv4 estándar Ejemplo de acceso seguro a VTY</vt:lpstr>
      <vt:lpstr>Asegurar puertos VTY con una ACL de IPv4 estándar Verificar que el puerto VTY esté asegurado</vt:lpstr>
      <vt:lpstr>5.4 Configuración de ACL IPv4 extendidas</vt:lpstr>
      <vt:lpstr>Configurar ACL IPv4 extendidas ACL extendidas</vt:lpstr>
      <vt:lpstr>Configurar protocolos y puertos de ACL  IPv4 extendidos</vt:lpstr>
      <vt:lpstr>Configurar  protocolos y puertos de ACL IPv4 extendidos (Cont.) </vt:lpstr>
      <vt:lpstr>Ejemplos de configuración de números de puerto y protocolos de ACL IPv4 extendidos</vt:lpstr>
      <vt:lpstr>Configurar ACL IPv4 extendidas Aplicar una ACL IPv4 extendida numerada</vt:lpstr>
      <vt:lpstr>Configurar ACL IPv4 extendidas TCP Establecida ACL extendida</vt:lpstr>
      <vt:lpstr>Configurar ACL IPv4 extendidas TCP Establecida ACL extendid(Cont.)\</vt:lpstr>
      <vt:lpstr> Configuración de las ACL IPv4 extendidas  Creación de ACL extendidas denominadas</vt:lpstr>
      <vt:lpstr>Configuración de las ACL IPv4 extendidas   Creación de ACL extendidas denominadas</vt:lpstr>
      <vt:lpstr>Ejemplo de Configuración de ACL IPv4 extendidas denominadas ACL IPv4 extendida (Cont.) </vt:lpstr>
      <vt:lpstr>Ejemplo de Configuración de ACL IPv4 extendidas denominadas ACL IPv4 extendida (Cont.) </vt:lpstr>
      <vt:lpstr>Configuración de las ACL IPv4 extendidas  Edición de ACL extendidas</vt:lpstr>
      <vt:lpstr>Configuración de las ACL IPv4 extendidas  Edición de ACL extendida(Cont.)</vt:lpstr>
      <vt:lpstr>Configuración de ACL IPv4 Extendidas  Otro ejemplo de ACL IPv4 Extendida</vt:lpstr>
      <vt:lpstr>Configuración de ACL IPv4 Extendidas  Otro ejemplo de ACL IPv4 Extendida (Cont.)</vt:lpstr>
      <vt:lpstr> Configuración de las ACL IPv4 extendidas  Verificación de ACL extendidas</vt:lpstr>
      <vt:lpstr>Configuración de ACL IPv4 extendidas  Verifique ACLs extendidas (Cont.)</vt:lpstr>
      <vt:lpstr>Configuración de ACL IPv4 extendidas  Verifique ACLs extendidas (Cont.)</vt:lpstr>
      <vt:lpstr>Configurar las ACL IPv4 extendidas  Packet Tracer - Configurar las ACL IPv4 extendidas: escenario 1</vt:lpstr>
      <vt:lpstr>Configurar las ACL de IPv4 extendidas  Packet Tracer— Configurar ACL IPv4 Extendidas - Escenario 2 </vt:lpstr>
      <vt:lpstr>5.5 - Módulo de práctica y cuestionario</vt:lpstr>
      <vt:lpstr>Módulo de práctica y Quiz Packet Tracer – Desafío de implementación de ACL IPv4 </vt:lpstr>
      <vt:lpstr>Práctica del módulo y cuestionario  Lab — Configurar y verificar ACL IPv4 extendidas</vt:lpstr>
      <vt:lpstr>Módule 5: ACLs para configuración IPv4 Nuevos términos y comandos</vt:lpstr>
      <vt:lpstr>Diapositiva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Macarena</cp:lastModifiedBy>
  <cp:revision>18</cp:revision>
  <dcterms:created xsi:type="dcterms:W3CDTF">2019-10-18T06:21:22Z</dcterms:created>
  <dcterms:modified xsi:type="dcterms:W3CDTF">2022-01-26T18:17:49Z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