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c6b78042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c6b78042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c6b7804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c6b7804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c6b7804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c6b7804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c6b7804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c6b7804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c6b78042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c6b78042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c6b78042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c6b78042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c6b7804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c6b7804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c6b7804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c6b7804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c6b78042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c6b78042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c6b78042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c6b78042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c6b78042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c6b7804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c6b78042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c6b78042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c6b78042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c6b78042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c6b78042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c6b78042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c6b78042c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c6b78042c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c6b78042c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c6b78042c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c6b78042c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c6b78042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c6b78042c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c6b78042c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c6b78042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c6b78042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59775" y="1823250"/>
            <a:ext cx="5571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Aplicacion Django y RDBMS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4. Crear un nuevo proyecto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Usa el comando: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django-admin startproject nombre_proyecto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Este comando crea la estructura básica del proyecto.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5. Ejecutar el servidor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Ingresa al directorio del proyecto y ejecuta: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python manage.py runserver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Esto iniciará el servidor local para verificar que todo esté funcionando.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6. Crear una aplicación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Ejecuta: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python manage.py startapp nombre_app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Una aplicación es un módulo que realiza una función específica dentro del proyecto.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7. Registrar la aplicación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Abre el archivo settings.py del proyecto y agrega el nombre de tu aplicación en la lista INSTALLED_APPS.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8. Crear modelos y migraciones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Define tus modelos en models.py y luego ejecuta: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python manage.py makemigrations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python manage.py migrate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Esto crea y aplica la estructura de la base de datos.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9. Crear vistas y rutas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Define las funciones de vista en views.py y registra las rutas en urls.py para manejar las peticiones del navegador.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59">
                <a:latin typeface="Calibri"/>
                <a:ea typeface="Calibri"/>
                <a:cs typeface="Calibri"/>
                <a:sym typeface="Calibri"/>
              </a:rPr>
              <a:t>10. Usar el panel de administración</a:t>
            </a:r>
            <a:endParaRPr sz="1860"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Crea un superusuario con: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python manage.py createsuperuser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Luego accede a /admin para gestionar datos de tus modelos.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ctrTitle"/>
          </p:nvPr>
        </p:nvSpPr>
        <p:spPr>
          <a:xfrm>
            <a:off x="3754100" y="1769800"/>
            <a:ext cx="434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 little project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77"/>
              <a:t>Settings.py</a:t>
            </a:r>
            <a:endParaRPr sz="3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" y="1534950"/>
            <a:ext cx="4028000" cy="23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975" y="1999550"/>
            <a:ext cx="3879375" cy="241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Models.py</a:t>
            </a:r>
            <a:endParaRPr sz="30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307850"/>
            <a:ext cx="80010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¿Qué es Django?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Django es un framework web de alto nivel escrito en Python. Permite desarrollar aplicaciones de forma rápida, segura y escalable. Utiliza el patrón de arquitectura Modelo-Vista-Controlador (MVC).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50" y="1874527"/>
            <a:ext cx="7476000" cy="1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MySQL es un sistema de gestión de bases de datos relacional (RDBMS) basado en SQL (Structured Query Language). Es uno de los sistemas más utilizados para almacenar y consultar datos.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¿Qué es MySQL?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59">
                <a:latin typeface="Calibri"/>
                <a:ea typeface="Calibri"/>
                <a:cs typeface="Calibri"/>
                <a:sym typeface="Calibri"/>
              </a:rPr>
              <a:t>Aplicaciones del framework Django</a:t>
            </a:r>
            <a:endParaRPr sz="196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Django es ideal para construir aplicaciones como: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- Sistemas de gestión de contenidos (CMS)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- Plataformas de comercio electrónico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- Redes sociales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- Sistemas de administración académica o empresarial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- APIs RESTful y servicios backend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>
                <a:latin typeface="Calibri"/>
                <a:ea typeface="Calibri"/>
                <a:cs typeface="Calibri"/>
                <a:sym typeface="Calibri"/>
              </a:rPr>
              <a:t>Ejemplos de uso de Django y MySQL</a:t>
            </a:r>
            <a:endParaRPr sz="116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4537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4537">
                <a:latin typeface="Calibri"/>
                <a:ea typeface="Calibri"/>
                <a:cs typeface="Calibri"/>
                <a:sym typeface="Calibri"/>
              </a:rPr>
              <a:t>- Un blog con autenticación de usuarios</a:t>
            </a:r>
            <a:endParaRPr sz="453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4537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4537">
                <a:latin typeface="Calibri"/>
                <a:ea typeface="Calibri"/>
                <a:cs typeface="Calibri"/>
                <a:sym typeface="Calibri"/>
              </a:rPr>
              <a:t>- Un sistema de inventario con reportes</a:t>
            </a:r>
            <a:endParaRPr sz="453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4537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4537">
                <a:latin typeface="Calibri"/>
                <a:ea typeface="Calibri"/>
                <a:cs typeface="Calibri"/>
                <a:sym typeface="Calibri"/>
              </a:rPr>
              <a:t>- Una red social básica con perfiles y publicaciones</a:t>
            </a:r>
            <a:endParaRPr sz="453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4537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4537">
                <a:latin typeface="Calibri"/>
                <a:ea typeface="Calibri"/>
                <a:cs typeface="Calibri"/>
                <a:sym typeface="Calibri"/>
              </a:rPr>
              <a:t>- Una tienda en línea con carrito de compras</a:t>
            </a:r>
            <a:endParaRPr sz="453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4537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4537">
                <a:latin typeface="Calibri"/>
                <a:ea typeface="Calibri"/>
                <a:cs typeface="Calibri"/>
                <a:sym typeface="Calibri"/>
              </a:rPr>
              <a:t>- Un sistema de gestión académica con registros de estudiantes</a:t>
            </a:r>
            <a:endParaRPr sz="453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ctrTitle"/>
          </p:nvPr>
        </p:nvSpPr>
        <p:spPr>
          <a:xfrm>
            <a:off x="3259775" y="1823250"/>
            <a:ext cx="5571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para generar un projecto con DJANGO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60">
                <a:latin typeface="Calibri"/>
                <a:ea typeface="Calibri"/>
                <a:cs typeface="Calibri"/>
                <a:sym typeface="Calibri"/>
              </a:rPr>
              <a:t>1. Seleccionar un directorio para el proyecto</a:t>
            </a:r>
            <a:endParaRPr sz="1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Crea y navega hasta el directorio donde deseas alojar tu proyecto: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mkdir mi_proyecto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cd mi_proyecto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2. Crear un entorno virtual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s-419" sz="182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820">
                <a:latin typeface="Calibri"/>
                <a:ea typeface="Calibri"/>
                <a:cs typeface="Calibri"/>
                <a:sym typeface="Calibri"/>
              </a:rPr>
              <a:t>Ejecuta el siguiente comando para crear un entorno virtual:</a:t>
            </a:r>
            <a:endParaRPr sz="18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s-419" sz="182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820">
                <a:latin typeface="Calibri"/>
                <a:ea typeface="Calibri"/>
                <a:cs typeface="Calibri"/>
                <a:sym typeface="Calibri"/>
              </a:rPr>
              <a:t>python -m venv env</a:t>
            </a:r>
            <a:endParaRPr sz="18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s-419" sz="182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820">
                <a:latin typeface="Calibri"/>
                <a:ea typeface="Calibri"/>
                <a:cs typeface="Calibri"/>
                <a:sym typeface="Calibri"/>
              </a:rPr>
              <a:t>Y luego actívalo:</a:t>
            </a:r>
            <a:endParaRPr sz="18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s-419" sz="182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820">
                <a:latin typeface="Calibri"/>
                <a:ea typeface="Calibri"/>
                <a:cs typeface="Calibri"/>
                <a:sym typeface="Calibri"/>
              </a:rPr>
              <a:t>- En Windows: env\Scripts\activate</a:t>
            </a:r>
            <a:endParaRPr sz="18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s-419" sz="182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820">
                <a:latin typeface="Calibri"/>
                <a:ea typeface="Calibri"/>
                <a:cs typeface="Calibri"/>
                <a:sym typeface="Calibri"/>
              </a:rPr>
              <a:t>- En Mac/Linux: source env/bin/activate</a:t>
            </a:r>
            <a:endParaRPr sz="18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latin typeface="Calibri"/>
                <a:ea typeface="Calibri"/>
                <a:cs typeface="Calibri"/>
                <a:sym typeface="Calibri"/>
              </a:rPr>
              <a:t>3. Instalar Django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Abre tu terminal y ejecuta: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pip install django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3200">
                <a:latin typeface="Calibri"/>
                <a:ea typeface="Calibri"/>
                <a:cs typeface="Calibri"/>
                <a:sym typeface="Calibri"/>
              </a:rPr>
              <a:t>Esto instalará Django en tu entorno de Python.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