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o-tapa1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-interior.jpg" id="19" name="Google Shape;1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illa.jpg" id="87" name="Google Shape;8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