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2D356-232E-4A76-9E58-9EF8B1034C70}" type="doc">
      <dgm:prSet loTypeId="urn:microsoft.com/office/officeart/2005/8/layout/arrow5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B89252-1133-42C1-B1EC-58514D403AE5}">
      <dgm:prSet/>
      <dgm:spPr/>
      <dgm:t>
        <a:bodyPr/>
        <a:lstStyle/>
        <a:p>
          <a:r>
            <a:rPr lang="en-US"/>
            <a:t>Using Kaggle data on housing</a:t>
          </a:r>
        </a:p>
      </dgm:t>
    </dgm:pt>
    <dgm:pt modelId="{541AF5F3-B1AC-422D-B09F-7F6499484D4D}" type="parTrans" cxnId="{4F3BCA31-4926-4955-B030-E0E9A0B9698B}">
      <dgm:prSet/>
      <dgm:spPr/>
      <dgm:t>
        <a:bodyPr/>
        <a:lstStyle/>
        <a:p>
          <a:endParaRPr lang="en-US"/>
        </a:p>
      </dgm:t>
    </dgm:pt>
    <dgm:pt modelId="{495A54BF-0719-4C32-A660-9CB659B63813}" type="sibTrans" cxnId="{4F3BCA31-4926-4955-B030-E0E9A0B9698B}">
      <dgm:prSet/>
      <dgm:spPr/>
      <dgm:t>
        <a:bodyPr/>
        <a:lstStyle/>
        <a:p>
          <a:endParaRPr lang="en-US"/>
        </a:p>
      </dgm:t>
    </dgm:pt>
    <dgm:pt modelId="{D2530AC9-F637-4416-89D5-43702ED12D47}">
      <dgm:prSet/>
      <dgm:spPr/>
      <dgm:t>
        <a:bodyPr/>
        <a:lstStyle/>
        <a:p>
          <a:r>
            <a:rPr lang="en-US"/>
            <a:t>I took the data, ran it through the machine learning process to determine which were the most effective predictors</a:t>
          </a:r>
        </a:p>
      </dgm:t>
    </dgm:pt>
    <dgm:pt modelId="{6EB7253A-EC4E-49DB-904D-5959E619F234}" type="parTrans" cxnId="{EF997EE0-306E-4FF0-BE1E-A90A48B1391C}">
      <dgm:prSet/>
      <dgm:spPr/>
      <dgm:t>
        <a:bodyPr/>
        <a:lstStyle/>
        <a:p>
          <a:endParaRPr lang="en-US"/>
        </a:p>
      </dgm:t>
    </dgm:pt>
    <dgm:pt modelId="{3E101B06-3D1C-4C00-A68D-4669B627D916}" type="sibTrans" cxnId="{EF997EE0-306E-4FF0-BE1E-A90A48B1391C}">
      <dgm:prSet/>
      <dgm:spPr/>
      <dgm:t>
        <a:bodyPr/>
        <a:lstStyle/>
        <a:p>
          <a:endParaRPr lang="en-US"/>
        </a:p>
      </dgm:t>
    </dgm:pt>
    <dgm:pt modelId="{30A70451-1116-4053-8176-718DBFF9FC30}">
      <dgm:prSet/>
      <dgm:spPr/>
      <dgm:t>
        <a:bodyPr/>
        <a:lstStyle/>
        <a:p>
          <a:r>
            <a:rPr lang="en-US"/>
            <a:t>then used that information to build visuals that helped try and demonstrate the findings. </a:t>
          </a:r>
        </a:p>
      </dgm:t>
    </dgm:pt>
    <dgm:pt modelId="{22DFD6DB-69C9-4B02-B87C-590342ABA3FC}" type="parTrans" cxnId="{488A4478-37E5-4C9C-910F-B38B75F31454}">
      <dgm:prSet/>
      <dgm:spPr/>
      <dgm:t>
        <a:bodyPr/>
        <a:lstStyle/>
        <a:p>
          <a:endParaRPr lang="en-US"/>
        </a:p>
      </dgm:t>
    </dgm:pt>
    <dgm:pt modelId="{2BCC78D9-5A6A-4240-8A5B-92C20098AC94}" type="sibTrans" cxnId="{488A4478-37E5-4C9C-910F-B38B75F31454}">
      <dgm:prSet/>
      <dgm:spPr/>
      <dgm:t>
        <a:bodyPr/>
        <a:lstStyle/>
        <a:p>
          <a:endParaRPr lang="en-US"/>
        </a:p>
      </dgm:t>
    </dgm:pt>
    <dgm:pt modelId="{E8B10954-3756-424C-B266-C529599D98B2}" type="pres">
      <dgm:prSet presAssocID="{9592D356-232E-4A76-9E58-9EF8B1034C70}" presName="diagram" presStyleCnt="0">
        <dgm:presLayoutVars>
          <dgm:dir/>
          <dgm:resizeHandles val="exact"/>
        </dgm:presLayoutVars>
      </dgm:prSet>
      <dgm:spPr/>
    </dgm:pt>
    <dgm:pt modelId="{6EDAC8FB-3586-4F46-8554-EFB73020A579}" type="pres">
      <dgm:prSet presAssocID="{88B89252-1133-42C1-B1EC-58514D403AE5}" presName="arrow" presStyleLbl="node1" presStyleIdx="0" presStyleCnt="3">
        <dgm:presLayoutVars>
          <dgm:bulletEnabled val="1"/>
        </dgm:presLayoutVars>
      </dgm:prSet>
      <dgm:spPr/>
    </dgm:pt>
    <dgm:pt modelId="{A48D6D5C-B2DA-406D-8472-258F1CCA0B38}" type="pres">
      <dgm:prSet presAssocID="{D2530AC9-F637-4416-89D5-43702ED12D47}" presName="arrow" presStyleLbl="node1" presStyleIdx="1" presStyleCnt="3">
        <dgm:presLayoutVars>
          <dgm:bulletEnabled val="1"/>
        </dgm:presLayoutVars>
      </dgm:prSet>
      <dgm:spPr/>
    </dgm:pt>
    <dgm:pt modelId="{14601A95-4B8A-4E8F-99E4-0B023E6DC453}" type="pres">
      <dgm:prSet presAssocID="{30A70451-1116-4053-8176-718DBFF9FC30}" presName="arrow" presStyleLbl="node1" presStyleIdx="2" presStyleCnt="3">
        <dgm:presLayoutVars>
          <dgm:bulletEnabled val="1"/>
        </dgm:presLayoutVars>
      </dgm:prSet>
      <dgm:spPr/>
    </dgm:pt>
  </dgm:ptLst>
  <dgm:cxnLst>
    <dgm:cxn modelId="{4F3BCA31-4926-4955-B030-E0E9A0B9698B}" srcId="{9592D356-232E-4A76-9E58-9EF8B1034C70}" destId="{88B89252-1133-42C1-B1EC-58514D403AE5}" srcOrd="0" destOrd="0" parTransId="{541AF5F3-B1AC-422D-B09F-7F6499484D4D}" sibTransId="{495A54BF-0719-4C32-A660-9CB659B63813}"/>
    <dgm:cxn modelId="{488A4478-37E5-4C9C-910F-B38B75F31454}" srcId="{9592D356-232E-4A76-9E58-9EF8B1034C70}" destId="{30A70451-1116-4053-8176-718DBFF9FC30}" srcOrd="2" destOrd="0" parTransId="{22DFD6DB-69C9-4B02-B87C-590342ABA3FC}" sibTransId="{2BCC78D9-5A6A-4240-8A5B-92C20098AC94}"/>
    <dgm:cxn modelId="{94FC3C88-2F30-48EF-A3EB-EAD36193AB7B}" type="presOf" srcId="{D2530AC9-F637-4416-89D5-43702ED12D47}" destId="{A48D6D5C-B2DA-406D-8472-258F1CCA0B38}" srcOrd="0" destOrd="0" presId="urn:microsoft.com/office/officeart/2005/8/layout/arrow5"/>
    <dgm:cxn modelId="{CC274793-3902-490F-85B8-60113A8B23C3}" type="presOf" srcId="{30A70451-1116-4053-8176-718DBFF9FC30}" destId="{14601A95-4B8A-4E8F-99E4-0B023E6DC453}" srcOrd="0" destOrd="0" presId="urn:microsoft.com/office/officeart/2005/8/layout/arrow5"/>
    <dgm:cxn modelId="{622EEBC5-780B-4787-9F71-87143DB5A9D3}" type="presOf" srcId="{88B89252-1133-42C1-B1EC-58514D403AE5}" destId="{6EDAC8FB-3586-4F46-8554-EFB73020A579}" srcOrd="0" destOrd="0" presId="urn:microsoft.com/office/officeart/2005/8/layout/arrow5"/>
    <dgm:cxn modelId="{56F9CCCF-5967-424F-97B8-E4A9CCEB98D3}" type="presOf" srcId="{9592D356-232E-4A76-9E58-9EF8B1034C70}" destId="{E8B10954-3756-424C-B266-C529599D98B2}" srcOrd="0" destOrd="0" presId="urn:microsoft.com/office/officeart/2005/8/layout/arrow5"/>
    <dgm:cxn modelId="{EF997EE0-306E-4FF0-BE1E-A90A48B1391C}" srcId="{9592D356-232E-4A76-9E58-9EF8B1034C70}" destId="{D2530AC9-F637-4416-89D5-43702ED12D47}" srcOrd="1" destOrd="0" parTransId="{6EB7253A-EC4E-49DB-904D-5959E619F234}" sibTransId="{3E101B06-3D1C-4C00-A68D-4669B627D916}"/>
    <dgm:cxn modelId="{E08A4367-2052-4EA4-9A51-0EB9168878A2}" type="presParOf" srcId="{E8B10954-3756-424C-B266-C529599D98B2}" destId="{6EDAC8FB-3586-4F46-8554-EFB73020A579}" srcOrd="0" destOrd="0" presId="urn:microsoft.com/office/officeart/2005/8/layout/arrow5"/>
    <dgm:cxn modelId="{4EC72A80-EFA7-425A-BAFF-D06DC2283ADF}" type="presParOf" srcId="{E8B10954-3756-424C-B266-C529599D98B2}" destId="{A48D6D5C-B2DA-406D-8472-258F1CCA0B38}" srcOrd="1" destOrd="0" presId="urn:microsoft.com/office/officeart/2005/8/layout/arrow5"/>
    <dgm:cxn modelId="{945AD52E-2563-4347-B6A4-E6AC38B8058E}" type="presParOf" srcId="{E8B10954-3756-424C-B266-C529599D98B2}" destId="{14601A95-4B8A-4E8F-99E4-0B023E6DC45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AC8FB-3586-4F46-8554-EFB73020A579}">
      <dsp:nvSpPr>
        <dsp:cNvPr id="0" name=""/>
        <dsp:cNvSpPr/>
      </dsp:nvSpPr>
      <dsp:spPr>
        <a:xfrm>
          <a:off x="1971077" y="860"/>
          <a:ext cx="2724677" cy="27246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Kaggle data on housing</a:t>
          </a:r>
        </a:p>
      </dsp:txBody>
      <dsp:txXfrm>
        <a:off x="2652246" y="860"/>
        <a:ext cx="1362339" cy="2247859"/>
      </dsp:txXfrm>
    </dsp:sp>
    <dsp:sp modelId="{A48D6D5C-B2DA-406D-8472-258F1CCA0B38}">
      <dsp:nvSpPr>
        <dsp:cNvPr id="0" name=""/>
        <dsp:cNvSpPr/>
      </dsp:nvSpPr>
      <dsp:spPr>
        <a:xfrm rot="7200000">
          <a:off x="3545813" y="2728382"/>
          <a:ext cx="2724677" cy="27246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 took the data, ran it through the machine learning process to determine which were the most effective predictors</a:t>
          </a:r>
        </a:p>
      </dsp:txBody>
      <dsp:txXfrm rot="-5400000">
        <a:off x="3990690" y="3528756"/>
        <a:ext cx="2247859" cy="1362339"/>
      </dsp:txXfrm>
    </dsp:sp>
    <dsp:sp modelId="{14601A95-4B8A-4E8F-99E4-0B023E6DC453}">
      <dsp:nvSpPr>
        <dsp:cNvPr id="0" name=""/>
        <dsp:cNvSpPr/>
      </dsp:nvSpPr>
      <dsp:spPr>
        <a:xfrm rot="14400000">
          <a:off x="396342" y="2728382"/>
          <a:ext cx="2724677" cy="2724677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then used that information to build visuals that helped try and demonstrate the findings. </a:t>
          </a:r>
        </a:p>
      </dsp:txBody>
      <dsp:txXfrm rot="5400000">
        <a:off x="428283" y="3528756"/>
        <a:ext cx="2247859" cy="136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3D4D-651C-445B-B33D-0EDC5596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7872-7E21-4B66-A46D-231856FF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B246C-8E19-4DA4-B7FA-2C2AEE13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DC7B-BB1E-4075-8BD9-B19BAE74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DA8E-2F70-43A0-81A4-B1951A2F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B3BD-EF3E-4D01-B446-C4DEDFE0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6DAFD-F09F-4453-B35B-60C860B8B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0B08-92D9-40E8-AF8B-050FFB58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BD4C-0FD2-4979-9948-B76F0E6C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54A0-137E-418D-98A9-E175B7CF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6D914-5187-430B-B29D-DB851C9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D5425-5A09-4B0A-BF29-6EB835F28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17E3B-C855-4CB4-B8F2-B9F1717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D701-973A-46CF-8225-ACFFF01A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82C4-C1E2-4EF5-84AE-0E9C9D53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637-6217-4227-93B0-DA64B4F1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814D-4FB0-469B-919B-FEFE6E96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811E-516D-4FE1-8359-648F3833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FDF6-AC96-435B-9F89-0C327D0C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D2B9-2141-47D4-B38B-4DCA3546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2D49-1F2D-4B16-BE66-3E7859C8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B06E7-EA35-4482-9451-D8B5BC2A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71CD-C05D-4BFE-A7B1-477189ED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3CB8-FDA6-451F-8CB1-0A5209D1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E64A-03AF-436E-9C16-1F88A72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1DCC-3E3A-4F9C-8030-197776C7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96C2-4F42-434E-A817-DED167F4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0ABB5-4B06-4BAB-B5C8-D0852286B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1B93E-CFFE-4423-9EAF-F17814F2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B0414-33CC-4BC2-A672-E05C5699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C310-555D-4DD6-88B7-A9CC658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8011-667A-44B3-B886-DA145AEE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0E0F8-13DD-4A0A-BBEB-BD0F50A4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93D8-D964-4FC3-A08B-4FE97D2EC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15F4D-A1C3-45D5-8416-83FDF2E2C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08767-6C9F-43D2-886E-2BFF76B7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BC5FE-37CD-48AE-88DB-6217FAA9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2455A-3CB1-4408-9B9D-B554F76C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00369-0FE4-4046-B075-9F314F56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8C4-9E6A-4B3E-85BC-68438F54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72987-1BE7-4A06-A7CD-9393F4B8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D2195-9C78-4E47-AB46-4E4AA27D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2B9D0-4264-4075-BDD8-C9E34A6F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8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7B3DB-D6A6-4729-87FE-714D92E2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75372-BF46-421F-ADDC-B96ABC81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FA86-0F91-478E-80F9-3B173A27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268A-3867-4B37-8B83-1989F2FB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05AA-83F3-4E16-90E1-CF65AD78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9CD4B-7880-4EFD-9946-D7EB0F0DC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A6DB-6230-4662-AEA9-F91048B8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1FA6-7FE7-4FB1-B5CB-C2164E18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A29A-A2D1-4254-AA10-73AB42C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6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CEFF-CEB5-46BC-A0CF-42B72427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EF2FE-7833-4A64-A909-A9968D4FD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FF854-5A0B-4CB8-851D-6F992AF7C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48C8-08E1-4C14-8A16-975279C0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75B0-62AC-4FF7-901F-14F6E7B5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E3F07-7224-4E38-BC8D-BE0F9CEF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DBC92F-0A0C-43A0-BC18-A1EDA989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0798-431E-4899-9507-1B509F96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037C-2402-427F-8D95-AF2C13C2C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63BA1-21B9-4825-8D10-B1DB58B0D856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B97D-AE11-44FF-B9E4-E5BB6F165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3BD9-1695-485C-BAB9-E090DB708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1998-1569-422C-99B0-31B77562B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ut-out of a house with shadow at the back">
            <a:extLst>
              <a:ext uri="{FF2B5EF4-FFF2-40B4-BE49-F238E27FC236}">
                <a16:creationId xmlns:a16="http://schemas.microsoft.com/office/drawing/2014/main" id="{8FBF45F0-E5CE-238E-02AA-21775CD04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A205A-7EA7-4EC1-9921-098836B22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Kaggle Detect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9ECF9-1660-42BC-83D5-2D60EEA1E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Jeffrey Jorgensen</a:t>
            </a:r>
          </a:p>
        </p:txBody>
      </p:sp>
    </p:spTree>
    <p:extLst>
      <p:ext uri="{BB962C8B-B14F-4D97-AF65-F5344CB8AC3E}">
        <p14:creationId xmlns:p14="http://schemas.microsoft.com/office/powerpoint/2010/main" val="37500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9BA8E-16AA-4DBB-8120-BFF7C80B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did I build and how does it work?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9C5496-5F24-01EF-7C7F-EF007F21D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0969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20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001685F6-FC37-A53E-4A48-14937A10EF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35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79A46-AEA5-48EB-B650-3752EAD7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Purpose and objective of the project?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D0CB-1B69-4813-9902-D0EDF0FD4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Try and demonstrate which factors were the best predictors of sales price. </a:t>
            </a:r>
          </a:p>
          <a:p>
            <a:r>
              <a:rPr lang="en-US" sz="1600"/>
              <a:t>Accurately convey the effectiveness of the machine learning process in predicting sales. </a:t>
            </a:r>
          </a:p>
          <a:p>
            <a:r>
              <a:rPr lang="en-US" sz="1600"/>
              <a:t>Find a perfect kind of house to try and buy at a really good price. </a:t>
            </a:r>
          </a:p>
          <a:p>
            <a:r>
              <a:rPr lang="en-US" sz="1600"/>
              <a:t>E.G. If I look at what would make a good house and find the one that fits the bill at a lower price, that would be perfect. 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5513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A5C5B359-105A-78A6-8182-5EF1FEEA1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C6CBC-B3A4-4349-B262-FF0C210E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What does your solution teach about housing prices?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3490-352C-4D4D-B588-3646FD08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300"/>
              <a:t>This data set teaches that housing prices are influenced by several factors that are rather obvious most of the time:</a:t>
            </a:r>
          </a:p>
          <a:p>
            <a:pPr lvl="1"/>
            <a:r>
              <a:rPr lang="en-US" sz="1300"/>
              <a:t>Age</a:t>
            </a:r>
          </a:p>
          <a:p>
            <a:pPr lvl="1"/>
            <a:r>
              <a:rPr lang="en-US" sz="1300"/>
              <a:t>Size</a:t>
            </a:r>
          </a:p>
          <a:p>
            <a:pPr lvl="1"/>
            <a:r>
              <a:rPr lang="en-US" sz="1300"/>
              <a:t>Amenities</a:t>
            </a:r>
          </a:p>
          <a:p>
            <a:r>
              <a:rPr lang="en-US" sz="1300"/>
              <a:t>These all have major influence on the price of the house</a:t>
            </a:r>
          </a:p>
          <a:p>
            <a:endParaRPr lang="en-US" sz="1300"/>
          </a:p>
          <a:p>
            <a:r>
              <a:rPr lang="en-US" sz="1300"/>
              <a:t>I cam to the conclusion that House ID 321 is the best overall, with the best amenities, size, and most recent date without being too expensive in comparison. </a:t>
            </a:r>
          </a:p>
        </p:txBody>
      </p:sp>
    </p:spTree>
    <p:extLst>
      <p:ext uri="{BB962C8B-B14F-4D97-AF65-F5344CB8AC3E}">
        <p14:creationId xmlns:p14="http://schemas.microsoft.com/office/powerpoint/2010/main" val="276778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Kaggle Detect Housing Prices</vt:lpstr>
      <vt:lpstr>What did I build and how does it work? </vt:lpstr>
      <vt:lpstr>Purpose and objective of the project?</vt:lpstr>
      <vt:lpstr>What does your solution teach about housing prices?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Detect Housing Prices</dc:title>
  <dc:creator>Jeffrey Jorgensen</dc:creator>
  <cp:lastModifiedBy>Jeffrey Jorgensen</cp:lastModifiedBy>
  <cp:revision>5</cp:revision>
  <dcterms:created xsi:type="dcterms:W3CDTF">2022-04-03T04:18:21Z</dcterms:created>
  <dcterms:modified xsi:type="dcterms:W3CDTF">2022-04-03T06:02:40Z</dcterms:modified>
</cp:coreProperties>
</file>